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6" r:id="rId10"/>
    <p:sldId id="268" r:id="rId11"/>
    <p:sldId id="267" r:id="rId12"/>
    <p:sldId id="275" r:id="rId13"/>
    <p:sldId id="271" r:id="rId14"/>
    <p:sldId id="272" r:id="rId15"/>
    <p:sldId id="273" r:id="rId16"/>
    <p:sldId id="274"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109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K:\&#20307;&#28201;&#12464;&#12521;&#12501;&#12398;&#12415;n=8.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291434927697502E-2"/>
          <c:y val="5.2404273724937299E-2"/>
          <c:w val="0.80311457174638501"/>
          <c:h val="0.81428179172594695"/>
        </c:manualLayout>
      </c:layout>
      <c:lineChart>
        <c:grouping val="standard"/>
        <c:varyColors val="0"/>
        <c:ser>
          <c:idx val="2"/>
          <c:order val="0"/>
          <c:tx>
            <c:strRef>
              <c:f>'n=8'!$D$1</c:f>
              <c:strCache>
                <c:ptCount val="1"/>
                <c:pt idx="0">
                  <c:v>温泉深部</c:v>
                </c:pt>
              </c:strCache>
            </c:strRef>
          </c:tx>
          <c:spPr>
            <a:ln w="12700">
              <a:solidFill>
                <a:srgbClr val="FF0000"/>
              </a:solidFill>
              <a:prstDash val="solid"/>
            </a:ln>
          </c:spPr>
          <c:marker>
            <c:symbol val="none"/>
          </c:marker>
          <c:cat>
            <c:numRef>
              <c:f>'n=8'!$A$2:$A$622</c:f>
              <c:numCache>
                <c:formatCode>h:mm;@</c:formatCode>
                <c:ptCount val="621"/>
                <c:pt idx="0">
                  <c:v>0.86111111111111105</c:v>
                </c:pt>
                <c:pt idx="1">
                  <c:v>0.86180555555555605</c:v>
                </c:pt>
                <c:pt idx="2">
                  <c:v>0.86250000000000004</c:v>
                </c:pt>
                <c:pt idx="3">
                  <c:v>0.86319444444444504</c:v>
                </c:pt>
                <c:pt idx="4">
                  <c:v>0.86388888888888904</c:v>
                </c:pt>
                <c:pt idx="5">
                  <c:v>0.86458333333333404</c:v>
                </c:pt>
                <c:pt idx="6">
                  <c:v>0.86527777777777803</c:v>
                </c:pt>
                <c:pt idx="7">
                  <c:v>0.86597222222222203</c:v>
                </c:pt>
                <c:pt idx="8">
                  <c:v>0.86666666666666703</c:v>
                </c:pt>
                <c:pt idx="9">
                  <c:v>0.86736111111111103</c:v>
                </c:pt>
                <c:pt idx="10">
                  <c:v>0.86805555555555602</c:v>
                </c:pt>
                <c:pt idx="11">
                  <c:v>0.86875000000000002</c:v>
                </c:pt>
                <c:pt idx="12">
                  <c:v>0.86944444444444502</c:v>
                </c:pt>
                <c:pt idx="13">
                  <c:v>0.87013888888888902</c:v>
                </c:pt>
                <c:pt idx="14">
                  <c:v>0.87083333333333401</c:v>
                </c:pt>
                <c:pt idx="15">
                  <c:v>0.87152777777777801</c:v>
                </c:pt>
                <c:pt idx="16">
                  <c:v>0.87222222222222201</c:v>
                </c:pt>
                <c:pt idx="17">
                  <c:v>0.87291666666666701</c:v>
                </c:pt>
                <c:pt idx="18">
                  <c:v>0.87361111111111101</c:v>
                </c:pt>
                <c:pt idx="19">
                  <c:v>0.874305555555556</c:v>
                </c:pt>
                <c:pt idx="20">
                  <c:v>0.875</c:v>
                </c:pt>
                <c:pt idx="21">
                  <c:v>0.875694444444445</c:v>
                </c:pt>
                <c:pt idx="22">
                  <c:v>0.87638888888888899</c:v>
                </c:pt>
                <c:pt idx="23">
                  <c:v>0.87708333333333399</c:v>
                </c:pt>
                <c:pt idx="24">
                  <c:v>0.87777777777777799</c:v>
                </c:pt>
                <c:pt idx="25">
                  <c:v>0.87847222222222199</c:v>
                </c:pt>
                <c:pt idx="26">
                  <c:v>0.87916666666666698</c:v>
                </c:pt>
                <c:pt idx="27">
                  <c:v>0.87986111111111098</c:v>
                </c:pt>
                <c:pt idx="28">
                  <c:v>0.88055555555555598</c:v>
                </c:pt>
                <c:pt idx="29">
                  <c:v>0.88124999999999998</c:v>
                </c:pt>
                <c:pt idx="30">
                  <c:v>0.88194444444444497</c:v>
                </c:pt>
                <c:pt idx="31">
                  <c:v>0.88263888888888897</c:v>
                </c:pt>
                <c:pt idx="32">
                  <c:v>0.88333333333333297</c:v>
                </c:pt>
                <c:pt idx="33">
                  <c:v>0.88402777777777797</c:v>
                </c:pt>
                <c:pt idx="34">
                  <c:v>0.88472222222222197</c:v>
                </c:pt>
                <c:pt idx="35">
                  <c:v>0.88541666666666596</c:v>
                </c:pt>
                <c:pt idx="36">
                  <c:v>0.88611111111111096</c:v>
                </c:pt>
                <c:pt idx="37">
                  <c:v>0.88680555555555596</c:v>
                </c:pt>
                <c:pt idx="38">
                  <c:v>0.88749999999999996</c:v>
                </c:pt>
                <c:pt idx="39">
                  <c:v>0.88819444444444495</c:v>
                </c:pt>
                <c:pt idx="40">
                  <c:v>0.88888888888888895</c:v>
                </c:pt>
                <c:pt idx="41">
                  <c:v>0.88958333333333295</c:v>
                </c:pt>
                <c:pt idx="42">
                  <c:v>0.89027777777777795</c:v>
                </c:pt>
                <c:pt idx="43">
                  <c:v>0.89097222222222205</c:v>
                </c:pt>
                <c:pt idx="44">
                  <c:v>0.89166666666666705</c:v>
                </c:pt>
                <c:pt idx="45">
                  <c:v>0.89236111111111105</c:v>
                </c:pt>
                <c:pt idx="46">
                  <c:v>0.89305555555555605</c:v>
                </c:pt>
                <c:pt idx="47">
                  <c:v>0.89375000000000004</c:v>
                </c:pt>
                <c:pt idx="48">
                  <c:v>0.89444444444444504</c:v>
                </c:pt>
                <c:pt idx="49">
                  <c:v>0.89513888888888904</c:v>
                </c:pt>
                <c:pt idx="50">
                  <c:v>0.89583333333333404</c:v>
                </c:pt>
                <c:pt idx="51">
                  <c:v>0.89652777777777803</c:v>
                </c:pt>
                <c:pt idx="52">
                  <c:v>0.89722222222222203</c:v>
                </c:pt>
                <c:pt idx="53">
                  <c:v>0.89791666666666703</c:v>
                </c:pt>
                <c:pt idx="54">
                  <c:v>0.89861111111111103</c:v>
                </c:pt>
                <c:pt idx="55">
                  <c:v>0.89930555555555602</c:v>
                </c:pt>
                <c:pt idx="56">
                  <c:v>0.9</c:v>
                </c:pt>
                <c:pt idx="57">
                  <c:v>0.90069444444444502</c:v>
                </c:pt>
                <c:pt idx="58">
                  <c:v>0.90138888888888902</c:v>
                </c:pt>
                <c:pt idx="59">
                  <c:v>0.90208333333333302</c:v>
                </c:pt>
                <c:pt idx="60">
                  <c:v>0.90277777777777801</c:v>
                </c:pt>
                <c:pt idx="61">
                  <c:v>0.90347222222222201</c:v>
                </c:pt>
                <c:pt idx="62">
                  <c:v>0.90416666666666701</c:v>
                </c:pt>
                <c:pt idx="63">
                  <c:v>0.90486111111111101</c:v>
                </c:pt>
                <c:pt idx="64">
                  <c:v>0.905555555555556</c:v>
                </c:pt>
                <c:pt idx="65">
                  <c:v>0.90625</c:v>
                </c:pt>
                <c:pt idx="66">
                  <c:v>0.906944444444445</c:v>
                </c:pt>
                <c:pt idx="67">
                  <c:v>0.90763888888888899</c:v>
                </c:pt>
                <c:pt idx="68">
                  <c:v>0.90833333333333299</c:v>
                </c:pt>
                <c:pt idx="69">
                  <c:v>0.90902777777777799</c:v>
                </c:pt>
                <c:pt idx="70">
                  <c:v>0.90972222222222199</c:v>
                </c:pt>
                <c:pt idx="71">
                  <c:v>0.91041666666666599</c:v>
                </c:pt>
                <c:pt idx="72">
                  <c:v>0.91111111111111098</c:v>
                </c:pt>
                <c:pt idx="73">
                  <c:v>0.91180555555555598</c:v>
                </c:pt>
                <c:pt idx="74">
                  <c:v>0.91249999999999998</c:v>
                </c:pt>
                <c:pt idx="75">
                  <c:v>0.91319444444444497</c:v>
                </c:pt>
                <c:pt idx="76">
                  <c:v>0.91388888888888897</c:v>
                </c:pt>
                <c:pt idx="77">
                  <c:v>0.91458333333333297</c:v>
                </c:pt>
                <c:pt idx="78">
                  <c:v>0.91527777777777797</c:v>
                </c:pt>
                <c:pt idx="79">
                  <c:v>0.91597222222222197</c:v>
                </c:pt>
                <c:pt idx="80">
                  <c:v>0.91666666666666596</c:v>
                </c:pt>
                <c:pt idx="81">
                  <c:v>0.91736111111111096</c:v>
                </c:pt>
                <c:pt idx="82">
                  <c:v>0.91805555555555596</c:v>
                </c:pt>
                <c:pt idx="83">
                  <c:v>0.91874999999999996</c:v>
                </c:pt>
                <c:pt idx="84">
                  <c:v>0.91944444444444495</c:v>
                </c:pt>
                <c:pt idx="85">
                  <c:v>0.92013888888888895</c:v>
                </c:pt>
                <c:pt idx="86">
                  <c:v>0.92083333333333395</c:v>
                </c:pt>
                <c:pt idx="87">
                  <c:v>0.92152777777777795</c:v>
                </c:pt>
                <c:pt idx="88">
                  <c:v>0.92222222222222205</c:v>
                </c:pt>
                <c:pt idx="89">
                  <c:v>0.92291666666666605</c:v>
                </c:pt>
                <c:pt idx="90">
                  <c:v>0.92361111111111105</c:v>
                </c:pt>
                <c:pt idx="91">
                  <c:v>0.92430555555555605</c:v>
                </c:pt>
                <c:pt idx="92">
                  <c:v>0.92500000000000004</c:v>
                </c:pt>
                <c:pt idx="93">
                  <c:v>0.92569444444444504</c:v>
                </c:pt>
                <c:pt idx="94">
                  <c:v>0.92638888888888904</c:v>
                </c:pt>
                <c:pt idx="95">
                  <c:v>0.92708333333333404</c:v>
                </c:pt>
                <c:pt idx="96">
                  <c:v>0.92777777777777803</c:v>
                </c:pt>
                <c:pt idx="97">
                  <c:v>0.92847222222222203</c:v>
                </c:pt>
                <c:pt idx="98">
                  <c:v>0.92916666666666703</c:v>
                </c:pt>
                <c:pt idx="99">
                  <c:v>0.92986111111111103</c:v>
                </c:pt>
                <c:pt idx="100">
                  <c:v>0.93055555555555602</c:v>
                </c:pt>
                <c:pt idx="101">
                  <c:v>0.93125000000000002</c:v>
                </c:pt>
                <c:pt idx="102">
                  <c:v>0.93194444444444502</c:v>
                </c:pt>
                <c:pt idx="103">
                  <c:v>0.93263888888888902</c:v>
                </c:pt>
                <c:pt idx="104">
                  <c:v>0.93333333333333302</c:v>
                </c:pt>
                <c:pt idx="105">
                  <c:v>0.93402777777777801</c:v>
                </c:pt>
                <c:pt idx="106">
                  <c:v>0.93472222222222201</c:v>
                </c:pt>
                <c:pt idx="107">
                  <c:v>0.93541666666666701</c:v>
                </c:pt>
                <c:pt idx="108">
                  <c:v>0.93611111111111101</c:v>
                </c:pt>
                <c:pt idx="109">
                  <c:v>0.936805555555556</c:v>
                </c:pt>
                <c:pt idx="110">
                  <c:v>0.9375</c:v>
                </c:pt>
                <c:pt idx="111">
                  <c:v>0.938194444444445</c:v>
                </c:pt>
                <c:pt idx="112">
                  <c:v>0.93888888888888899</c:v>
                </c:pt>
                <c:pt idx="113">
                  <c:v>0.93958333333333299</c:v>
                </c:pt>
                <c:pt idx="114">
                  <c:v>0.94027777777777799</c:v>
                </c:pt>
                <c:pt idx="115">
                  <c:v>0.94097222222222199</c:v>
                </c:pt>
                <c:pt idx="116">
                  <c:v>0.94166666666666698</c:v>
                </c:pt>
                <c:pt idx="117">
                  <c:v>0.94236111111111098</c:v>
                </c:pt>
                <c:pt idx="118">
                  <c:v>0.94305555555555598</c:v>
                </c:pt>
                <c:pt idx="119">
                  <c:v>0.94374999999999998</c:v>
                </c:pt>
                <c:pt idx="120">
                  <c:v>0.94444444444444497</c:v>
                </c:pt>
                <c:pt idx="121">
                  <c:v>0.94513888888888897</c:v>
                </c:pt>
                <c:pt idx="122">
                  <c:v>0.94583333333333397</c:v>
                </c:pt>
                <c:pt idx="123">
                  <c:v>0.94652777777777797</c:v>
                </c:pt>
                <c:pt idx="124">
                  <c:v>0.94722222222222197</c:v>
                </c:pt>
                <c:pt idx="125">
                  <c:v>0.94791666666666596</c:v>
                </c:pt>
                <c:pt idx="126">
                  <c:v>0.94861111111111096</c:v>
                </c:pt>
                <c:pt idx="127">
                  <c:v>0.94930555555555596</c:v>
                </c:pt>
                <c:pt idx="128">
                  <c:v>0.95</c:v>
                </c:pt>
                <c:pt idx="129">
                  <c:v>0.95069444444444495</c:v>
                </c:pt>
                <c:pt idx="130">
                  <c:v>0.95138888888888895</c:v>
                </c:pt>
                <c:pt idx="131">
                  <c:v>0.95208333333333395</c:v>
                </c:pt>
                <c:pt idx="132">
                  <c:v>0.95277777777777795</c:v>
                </c:pt>
                <c:pt idx="133">
                  <c:v>0.95347222222222205</c:v>
                </c:pt>
                <c:pt idx="134">
                  <c:v>0.95416666666666605</c:v>
                </c:pt>
                <c:pt idx="135">
                  <c:v>0.95486111111111105</c:v>
                </c:pt>
                <c:pt idx="136">
                  <c:v>0.95555555555555605</c:v>
                </c:pt>
                <c:pt idx="137">
                  <c:v>0.95625000000000004</c:v>
                </c:pt>
                <c:pt idx="138">
                  <c:v>0.95694444444444504</c:v>
                </c:pt>
                <c:pt idx="139">
                  <c:v>0.95763888888888904</c:v>
                </c:pt>
                <c:pt idx="140">
                  <c:v>0.95833333333333404</c:v>
                </c:pt>
                <c:pt idx="141">
                  <c:v>0.95902777777777803</c:v>
                </c:pt>
                <c:pt idx="142">
                  <c:v>0.95972222222222203</c:v>
                </c:pt>
                <c:pt idx="143">
                  <c:v>0.96041666666666703</c:v>
                </c:pt>
                <c:pt idx="144">
                  <c:v>0.96111111111111103</c:v>
                </c:pt>
                <c:pt idx="145">
                  <c:v>0.96180555555555602</c:v>
                </c:pt>
                <c:pt idx="146">
                  <c:v>0.96250000000000002</c:v>
                </c:pt>
                <c:pt idx="147">
                  <c:v>0.96319444444444502</c:v>
                </c:pt>
                <c:pt idx="148">
                  <c:v>0.96388888888888902</c:v>
                </c:pt>
                <c:pt idx="149">
                  <c:v>0.96458333333333302</c:v>
                </c:pt>
                <c:pt idx="150">
                  <c:v>0.96527777777777801</c:v>
                </c:pt>
                <c:pt idx="151">
                  <c:v>0.96597222222222201</c:v>
                </c:pt>
                <c:pt idx="152">
                  <c:v>0.96666666666666701</c:v>
                </c:pt>
                <c:pt idx="153">
                  <c:v>0.96736111111111101</c:v>
                </c:pt>
                <c:pt idx="154">
                  <c:v>0.968055555555556</c:v>
                </c:pt>
                <c:pt idx="155">
                  <c:v>0.96875</c:v>
                </c:pt>
                <c:pt idx="156">
                  <c:v>0.969444444444445</c:v>
                </c:pt>
                <c:pt idx="157">
                  <c:v>0.97013888888888899</c:v>
                </c:pt>
                <c:pt idx="158">
                  <c:v>0.97083333333333399</c:v>
                </c:pt>
                <c:pt idx="159">
                  <c:v>0.97152777777777799</c:v>
                </c:pt>
                <c:pt idx="160">
                  <c:v>0.97222222222222199</c:v>
                </c:pt>
                <c:pt idx="161">
                  <c:v>0.97291666666666698</c:v>
                </c:pt>
                <c:pt idx="162">
                  <c:v>0.97361111111111098</c:v>
                </c:pt>
                <c:pt idx="163">
                  <c:v>0.97430555555555598</c:v>
                </c:pt>
                <c:pt idx="164">
                  <c:v>0.97499999999999998</c:v>
                </c:pt>
                <c:pt idx="165">
                  <c:v>0.97569444444444497</c:v>
                </c:pt>
                <c:pt idx="166">
                  <c:v>0.97638888888888897</c:v>
                </c:pt>
                <c:pt idx="167">
                  <c:v>0.97708333333333297</c:v>
                </c:pt>
                <c:pt idx="168">
                  <c:v>0.97777777777777797</c:v>
                </c:pt>
                <c:pt idx="169">
                  <c:v>0.97847222222222197</c:v>
                </c:pt>
                <c:pt idx="170">
                  <c:v>0.97916666666666596</c:v>
                </c:pt>
                <c:pt idx="171">
                  <c:v>0.97986111111111096</c:v>
                </c:pt>
                <c:pt idx="172">
                  <c:v>0.98055555555555496</c:v>
                </c:pt>
                <c:pt idx="173">
                  <c:v>0.98124999999999996</c:v>
                </c:pt>
                <c:pt idx="174">
                  <c:v>0.98194444444444495</c:v>
                </c:pt>
                <c:pt idx="175">
                  <c:v>0.98263888888888895</c:v>
                </c:pt>
                <c:pt idx="176">
                  <c:v>0.98333333333333295</c:v>
                </c:pt>
                <c:pt idx="177">
                  <c:v>0.98402777777777795</c:v>
                </c:pt>
                <c:pt idx="178">
                  <c:v>0.98472222222222205</c:v>
                </c:pt>
                <c:pt idx="179">
                  <c:v>0.98541666666666605</c:v>
                </c:pt>
                <c:pt idx="180">
                  <c:v>0.98611111111111105</c:v>
                </c:pt>
                <c:pt idx="181">
                  <c:v>0.98680555555555605</c:v>
                </c:pt>
                <c:pt idx="182">
                  <c:v>0.98750000000000004</c:v>
                </c:pt>
                <c:pt idx="183">
                  <c:v>0.98819444444444504</c:v>
                </c:pt>
                <c:pt idx="184">
                  <c:v>0.98888888888888904</c:v>
                </c:pt>
                <c:pt idx="185">
                  <c:v>0.98958333333333304</c:v>
                </c:pt>
                <c:pt idx="186">
                  <c:v>0.99027777777777803</c:v>
                </c:pt>
                <c:pt idx="187">
                  <c:v>0.99097222222222203</c:v>
                </c:pt>
                <c:pt idx="188">
                  <c:v>0.99166666666666703</c:v>
                </c:pt>
                <c:pt idx="189">
                  <c:v>0.99236111111111103</c:v>
                </c:pt>
                <c:pt idx="190">
                  <c:v>0.99305555555555602</c:v>
                </c:pt>
                <c:pt idx="191">
                  <c:v>0.99375000000000002</c:v>
                </c:pt>
                <c:pt idx="192">
                  <c:v>0.99444444444444502</c:v>
                </c:pt>
                <c:pt idx="193">
                  <c:v>0.99513888888888902</c:v>
                </c:pt>
                <c:pt idx="194">
                  <c:v>0.99583333333333302</c:v>
                </c:pt>
                <c:pt idx="195">
                  <c:v>0.99652777777777801</c:v>
                </c:pt>
                <c:pt idx="196">
                  <c:v>0.99722222222222201</c:v>
                </c:pt>
                <c:pt idx="197">
                  <c:v>0.99791666666666701</c:v>
                </c:pt>
                <c:pt idx="198">
                  <c:v>0.99861111111111101</c:v>
                </c:pt>
                <c:pt idx="199">
                  <c:v>0.999305555555556</c:v>
                </c:pt>
                <c:pt idx="200">
                  <c:v>1</c:v>
                </c:pt>
                <c:pt idx="201">
                  <c:v>1.0006944444444441</c:v>
                </c:pt>
                <c:pt idx="202">
                  <c:v>1.00138888888889</c:v>
                </c:pt>
                <c:pt idx="203">
                  <c:v>1.0020833333333341</c:v>
                </c:pt>
                <c:pt idx="204">
                  <c:v>1.002777777777778</c:v>
                </c:pt>
                <c:pt idx="205">
                  <c:v>1.0034722222222221</c:v>
                </c:pt>
                <c:pt idx="206">
                  <c:v>1.0041666666666671</c:v>
                </c:pt>
                <c:pt idx="207">
                  <c:v>1.004861111111111</c:v>
                </c:pt>
                <c:pt idx="208">
                  <c:v>1.005555555555556</c:v>
                </c:pt>
                <c:pt idx="209">
                  <c:v>1.0062500000000001</c:v>
                </c:pt>
                <c:pt idx="210">
                  <c:v>1.006944444444444</c:v>
                </c:pt>
                <c:pt idx="211">
                  <c:v>1.007638888888889</c:v>
                </c:pt>
                <c:pt idx="212">
                  <c:v>1.0083333333333331</c:v>
                </c:pt>
                <c:pt idx="213">
                  <c:v>1.0090277777777781</c:v>
                </c:pt>
                <c:pt idx="214">
                  <c:v>1.009722222222222</c:v>
                </c:pt>
                <c:pt idx="215">
                  <c:v>1.010416666666667</c:v>
                </c:pt>
                <c:pt idx="216">
                  <c:v>1.0111111111111111</c:v>
                </c:pt>
                <c:pt idx="217">
                  <c:v>1.0118055555555561</c:v>
                </c:pt>
                <c:pt idx="218">
                  <c:v>1.0125</c:v>
                </c:pt>
                <c:pt idx="219">
                  <c:v>1.0131944444444441</c:v>
                </c:pt>
                <c:pt idx="220">
                  <c:v>1.0138888888888899</c:v>
                </c:pt>
                <c:pt idx="221">
                  <c:v>1.0145833333333341</c:v>
                </c:pt>
                <c:pt idx="222">
                  <c:v>1.0152777777777779</c:v>
                </c:pt>
                <c:pt idx="223">
                  <c:v>1.0159722222222221</c:v>
                </c:pt>
                <c:pt idx="224">
                  <c:v>1.0166666666666671</c:v>
                </c:pt>
                <c:pt idx="225">
                  <c:v>1.0173611111111109</c:v>
                </c:pt>
                <c:pt idx="226">
                  <c:v>1.0180555555555559</c:v>
                </c:pt>
                <c:pt idx="227">
                  <c:v>1.01875</c:v>
                </c:pt>
                <c:pt idx="228">
                  <c:v>1.0194444444444439</c:v>
                </c:pt>
                <c:pt idx="229">
                  <c:v>1.02013888888889</c:v>
                </c:pt>
                <c:pt idx="230">
                  <c:v>1.020833333333333</c:v>
                </c:pt>
                <c:pt idx="231">
                  <c:v>1.021527777777778</c:v>
                </c:pt>
                <c:pt idx="232">
                  <c:v>1.0222222222222219</c:v>
                </c:pt>
                <c:pt idx="233">
                  <c:v>1.0229166666666669</c:v>
                </c:pt>
                <c:pt idx="234">
                  <c:v>1.023611111111111</c:v>
                </c:pt>
                <c:pt idx="235">
                  <c:v>1.024305555555556</c:v>
                </c:pt>
                <c:pt idx="236">
                  <c:v>1.0249999999999999</c:v>
                </c:pt>
                <c:pt idx="237">
                  <c:v>1.025694444444444</c:v>
                </c:pt>
                <c:pt idx="238">
                  <c:v>1.0263888888888899</c:v>
                </c:pt>
                <c:pt idx="239">
                  <c:v>1.0270833333333329</c:v>
                </c:pt>
                <c:pt idx="240">
                  <c:v>1.0277777777777779</c:v>
                </c:pt>
                <c:pt idx="241">
                  <c:v>1.028472222222222</c:v>
                </c:pt>
                <c:pt idx="242">
                  <c:v>1.029166666666667</c:v>
                </c:pt>
                <c:pt idx="243">
                  <c:v>1.0298611111111109</c:v>
                </c:pt>
                <c:pt idx="244">
                  <c:v>1.0305555555555559</c:v>
                </c:pt>
                <c:pt idx="245">
                  <c:v>1.03125</c:v>
                </c:pt>
                <c:pt idx="246">
                  <c:v>1.0319444444444441</c:v>
                </c:pt>
                <c:pt idx="247">
                  <c:v>1.03263888888889</c:v>
                </c:pt>
                <c:pt idx="248">
                  <c:v>1.033333333333333</c:v>
                </c:pt>
                <c:pt idx="249">
                  <c:v>1.034027777777778</c:v>
                </c:pt>
                <c:pt idx="250">
                  <c:v>1.0347222222222221</c:v>
                </c:pt>
                <c:pt idx="251">
                  <c:v>1.0354166666666671</c:v>
                </c:pt>
                <c:pt idx="252">
                  <c:v>1.0361111111111121</c:v>
                </c:pt>
                <c:pt idx="253">
                  <c:v>1.036805555555556</c:v>
                </c:pt>
                <c:pt idx="254">
                  <c:v>1.0375000000000001</c:v>
                </c:pt>
                <c:pt idx="255">
                  <c:v>1.038194444444444</c:v>
                </c:pt>
                <c:pt idx="256">
                  <c:v>1.0388888888888901</c:v>
                </c:pt>
                <c:pt idx="257">
                  <c:v>1.0395833333333331</c:v>
                </c:pt>
                <c:pt idx="258">
                  <c:v>1.0402777777777781</c:v>
                </c:pt>
                <c:pt idx="259">
                  <c:v>1.040972222222222</c:v>
                </c:pt>
                <c:pt idx="260">
                  <c:v>1.0416666666666661</c:v>
                </c:pt>
                <c:pt idx="261">
                  <c:v>1.0423611111111111</c:v>
                </c:pt>
                <c:pt idx="262">
                  <c:v>1.0430555555555561</c:v>
                </c:pt>
                <c:pt idx="263">
                  <c:v>1.04375</c:v>
                </c:pt>
                <c:pt idx="264">
                  <c:v>1.0444444444444441</c:v>
                </c:pt>
                <c:pt idx="265">
                  <c:v>1.0451388888888899</c:v>
                </c:pt>
                <c:pt idx="266">
                  <c:v>1.0458333333333329</c:v>
                </c:pt>
                <c:pt idx="267">
                  <c:v>1.0465277777777779</c:v>
                </c:pt>
                <c:pt idx="268">
                  <c:v>1.0472222222222221</c:v>
                </c:pt>
                <c:pt idx="269">
                  <c:v>1.0479166666666671</c:v>
                </c:pt>
                <c:pt idx="270">
                  <c:v>1.048611111111112</c:v>
                </c:pt>
                <c:pt idx="271">
                  <c:v>1.0493055555555559</c:v>
                </c:pt>
                <c:pt idx="272">
                  <c:v>1.05</c:v>
                </c:pt>
                <c:pt idx="273">
                  <c:v>1.0506944444444439</c:v>
                </c:pt>
                <c:pt idx="274">
                  <c:v>1.05138888888889</c:v>
                </c:pt>
                <c:pt idx="275">
                  <c:v>1.0520833333333339</c:v>
                </c:pt>
                <c:pt idx="276">
                  <c:v>1.052777777777778</c:v>
                </c:pt>
                <c:pt idx="277">
                  <c:v>1.0534722222222219</c:v>
                </c:pt>
                <c:pt idx="278">
                  <c:v>1.0541666666666669</c:v>
                </c:pt>
                <c:pt idx="279">
                  <c:v>1.054861111111111</c:v>
                </c:pt>
                <c:pt idx="280">
                  <c:v>1.055555555555556</c:v>
                </c:pt>
                <c:pt idx="281">
                  <c:v>1.0562499999999999</c:v>
                </c:pt>
                <c:pt idx="282">
                  <c:v>1.056944444444444</c:v>
                </c:pt>
                <c:pt idx="283">
                  <c:v>1.0576388888888899</c:v>
                </c:pt>
                <c:pt idx="284">
                  <c:v>1.0583333333333329</c:v>
                </c:pt>
                <c:pt idx="285">
                  <c:v>1.0590277777777779</c:v>
                </c:pt>
                <c:pt idx="286">
                  <c:v>1.059722222222222</c:v>
                </c:pt>
                <c:pt idx="287">
                  <c:v>1.060416666666667</c:v>
                </c:pt>
                <c:pt idx="288">
                  <c:v>1.0611111111111109</c:v>
                </c:pt>
                <c:pt idx="289">
                  <c:v>1.0618055555555559</c:v>
                </c:pt>
                <c:pt idx="290">
                  <c:v>1.0625</c:v>
                </c:pt>
                <c:pt idx="291">
                  <c:v>1.0631944444444441</c:v>
                </c:pt>
                <c:pt idx="292">
                  <c:v>1.06388888888889</c:v>
                </c:pt>
                <c:pt idx="293">
                  <c:v>1.0645833333333341</c:v>
                </c:pt>
                <c:pt idx="294">
                  <c:v>1.065277777777778</c:v>
                </c:pt>
                <c:pt idx="295">
                  <c:v>1.0659722222222221</c:v>
                </c:pt>
                <c:pt idx="296">
                  <c:v>1.0666666666666671</c:v>
                </c:pt>
                <c:pt idx="297">
                  <c:v>1.067361111111111</c:v>
                </c:pt>
                <c:pt idx="298">
                  <c:v>1.068055555555556</c:v>
                </c:pt>
                <c:pt idx="299">
                  <c:v>1.0687500000000001</c:v>
                </c:pt>
                <c:pt idx="300">
                  <c:v>1.069444444444444</c:v>
                </c:pt>
                <c:pt idx="301">
                  <c:v>1.0701388888888901</c:v>
                </c:pt>
                <c:pt idx="302">
                  <c:v>1.0708333333333331</c:v>
                </c:pt>
                <c:pt idx="303">
                  <c:v>1.0715277777777781</c:v>
                </c:pt>
                <c:pt idx="304">
                  <c:v>1.072222222222222</c:v>
                </c:pt>
                <c:pt idx="305">
                  <c:v>1.072916666666667</c:v>
                </c:pt>
                <c:pt idx="306">
                  <c:v>1.0736111111111111</c:v>
                </c:pt>
                <c:pt idx="307">
                  <c:v>1.0743055555555561</c:v>
                </c:pt>
                <c:pt idx="308">
                  <c:v>1.075</c:v>
                </c:pt>
                <c:pt idx="309">
                  <c:v>1.0756944444444441</c:v>
                </c:pt>
                <c:pt idx="310">
                  <c:v>1.0763888888888899</c:v>
                </c:pt>
                <c:pt idx="311">
                  <c:v>1.0770833333333341</c:v>
                </c:pt>
                <c:pt idx="312">
                  <c:v>1.0777777777777779</c:v>
                </c:pt>
                <c:pt idx="313">
                  <c:v>1.0784722222222221</c:v>
                </c:pt>
                <c:pt idx="314">
                  <c:v>1.0791666666666671</c:v>
                </c:pt>
                <c:pt idx="315">
                  <c:v>1.0798611111111109</c:v>
                </c:pt>
                <c:pt idx="316">
                  <c:v>1.0805555555555559</c:v>
                </c:pt>
                <c:pt idx="317">
                  <c:v>1.08125</c:v>
                </c:pt>
                <c:pt idx="318">
                  <c:v>1.0819444444444439</c:v>
                </c:pt>
                <c:pt idx="319">
                  <c:v>1.08263888888889</c:v>
                </c:pt>
                <c:pt idx="320">
                  <c:v>1.083333333333333</c:v>
                </c:pt>
                <c:pt idx="321">
                  <c:v>1.084027777777778</c:v>
                </c:pt>
                <c:pt idx="322">
                  <c:v>1.0847222222222219</c:v>
                </c:pt>
                <c:pt idx="323">
                  <c:v>1.0854166666666669</c:v>
                </c:pt>
                <c:pt idx="324">
                  <c:v>1.0861111111111119</c:v>
                </c:pt>
                <c:pt idx="325">
                  <c:v>1.086805555555556</c:v>
                </c:pt>
                <c:pt idx="326">
                  <c:v>1.0874999999999999</c:v>
                </c:pt>
                <c:pt idx="327">
                  <c:v>1.088194444444444</c:v>
                </c:pt>
                <c:pt idx="328">
                  <c:v>1.0888888888888899</c:v>
                </c:pt>
                <c:pt idx="329">
                  <c:v>1.0895833333333329</c:v>
                </c:pt>
                <c:pt idx="330">
                  <c:v>1.0902777777777779</c:v>
                </c:pt>
                <c:pt idx="331">
                  <c:v>1.090972222222222</c:v>
                </c:pt>
                <c:pt idx="332">
                  <c:v>1.091666666666667</c:v>
                </c:pt>
                <c:pt idx="333">
                  <c:v>1.0923611111111109</c:v>
                </c:pt>
                <c:pt idx="334">
                  <c:v>1.0930555555555559</c:v>
                </c:pt>
                <c:pt idx="335">
                  <c:v>1.09375</c:v>
                </c:pt>
                <c:pt idx="336">
                  <c:v>1.094444444444445</c:v>
                </c:pt>
                <c:pt idx="337">
                  <c:v>1.09513888888889</c:v>
                </c:pt>
                <c:pt idx="338">
                  <c:v>1.095833333333333</c:v>
                </c:pt>
                <c:pt idx="339">
                  <c:v>1.096527777777778</c:v>
                </c:pt>
                <c:pt idx="340">
                  <c:v>1.0972222222222221</c:v>
                </c:pt>
                <c:pt idx="341">
                  <c:v>1.0979166666666671</c:v>
                </c:pt>
                <c:pt idx="342">
                  <c:v>1.0986111111111121</c:v>
                </c:pt>
                <c:pt idx="343">
                  <c:v>1.099305555555556</c:v>
                </c:pt>
                <c:pt idx="344">
                  <c:v>1.1000000000000001</c:v>
                </c:pt>
                <c:pt idx="345">
                  <c:v>1.100694444444444</c:v>
                </c:pt>
                <c:pt idx="346">
                  <c:v>1.1013888888888901</c:v>
                </c:pt>
                <c:pt idx="347">
                  <c:v>1.102083333333334</c:v>
                </c:pt>
                <c:pt idx="348">
                  <c:v>1.1027777777777781</c:v>
                </c:pt>
                <c:pt idx="349">
                  <c:v>1.103472222222222</c:v>
                </c:pt>
                <c:pt idx="350">
                  <c:v>1.104166666666667</c:v>
                </c:pt>
                <c:pt idx="351">
                  <c:v>1.1048611111111111</c:v>
                </c:pt>
                <c:pt idx="352">
                  <c:v>1.1055555555555561</c:v>
                </c:pt>
                <c:pt idx="353">
                  <c:v>1.1062500000000011</c:v>
                </c:pt>
                <c:pt idx="354">
                  <c:v>1.1069444444444441</c:v>
                </c:pt>
                <c:pt idx="355">
                  <c:v>1.1076388888888899</c:v>
                </c:pt>
                <c:pt idx="356">
                  <c:v>1.1083333333333341</c:v>
                </c:pt>
                <c:pt idx="357">
                  <c:v>1.1090277777777779</c:v>
                </c:pt>
                <c:pt idx="358">
                  <c:v>1.1097222222222221</c:v>
                </c:pt>
                <c:pt idx="359">
                  <c:v>1.1104166666666671</c:v>
                </c:pt>
                <c:pt idx="360">
                  <c:v>1.111111111111112</c:v>
                </c:pt>
                <c:pt idx="361">
                  <c:v>1.1118055555555559</c:v>
                </c:pt>
                <c:pt idx="362">
                  <c:v>1.1125</c:v>
                </c:pt>
                <c:pt idx="363">
                  <c:v>1.1131944444444439</c:v>
                </c:pt>
                <c:pt idx="364">
                  <c:v>1.11388888888889</c:v>
                </c:pt>
                <c:pt idx="365">
                  <c:v>1.1145833333333339</c:v>
                </c:pt>
                <c:pt idx="366">
                  <c:v>1.115277777777778</c:v>
                </c:pt>
                <c:pt idx="367">
                  <c:v>1.1159722222222219</c:v>
                </c:pt>
                <c:pt idx="368">
                  <c:v>1.1166666666666669</c:v>
                </c:pt>
                <c:pt idx="369">
                  <c:v>1.117361111111111</c:v>
                </c:pt>
                <c:pt idx="370">
                  <c:v>1.118055555555556</c:v>
                </c:pt>
                <c:pt idx="371">
                  <c:v>1.1187499999999999</c:v>
                </c:pt>
                <c:pt idx="372">
                  <c:v>1.119444444444444</c:v>
                </c:pt>
                <c:pt idx="373">
                  <c:v>1.1201388888888899</c:v>
                </c:pt>
                <c:pt idx="374">
                  <c:v>1.1208333333333329</c:v>
                </c:pt>
                <c:pt idx="375">
                  <c:v>1.1215277777777779</c:v>
                </c:pt>
                <c:pt idx="376">
                  <c:v>1.122222222222222</c:v>
                </c:pt>
                <c:pt idx="377">
                  <c:v>1.122916666666667</c:v>
                </c:pt>
                <c:pt idx="378">
                  <c:v>1.1236111111111109</c:v>
                </c:pt>
                <c:pt idx="379">
                  <c:v>1.1243055555555559</c:v>
                </c:pt>
                <c:pt idx="380">
                  <c:v>1.125</c:v>
                </c:pt>
                <c:pt idx="381">
                  <c:v>1.1256944444444441</c:v>
                </c:pt>
                <c:pt idx="382">
                  <c:v>1.12638888888889</c:v>
                </c:pt>
                <c:pt idx="383">
                  <c:v>1.1270833333333341</c:v>
                </c:pt>
                <c:pt idx="384">
                  <c:v>1.127777777777778</c:v>
                </c:pt>
                <c:pt idx="385">
                  <c:v>1.1284722222222221</c:v>
                </c:pt>
                <c:pt idx="386">
                  <c:v>1.1291666666666671</c:v>
                </c:pt>
                <c:pt idx="387">
                  <c:v>1.129861111111111</c:v>
                </c:pt>
                <c:pt idx="388">
                  <c:v>1.130555555555556</c:v>
                </c:pt>
                <c:pt idx="389">
                  <c:v>1.1312500000000001</c:v>
                </c:pt>
                <c:pt idx="390">
                  <c:v>1.131944444444444</c:v>
                </c:pt>
                <c:pt idx="391">
                  <c:v>1.1326388888888901</c:v>
                </c:pt>
                <c:pt idx="392">
                  <c:v>1.1333333333333331</c:v>
                </c:pt>
                <c:pt idx="393">
                  <c:v>1.1340277777777781</c:v>
                </c:pt>
                <c:pt idx="394">
                  <c:v>1.134722222222222</c:v>
                </c:pt>
                <c:pt idx="395">
                  <c:v>1.135416666666667</c:v>
                </c:pt>
                <c:pt idx="396">
                  <c:v>1.136111111111112</c:v>
                </c:pt>
                <c:pt idx="397">
                  <c:v>1.1368055555555561</c:v>
                </c:pt>
                <c:pt idx="398">
                  <c:v>1.1375</c:v>
                </c:pt>
                <c:pt idx="399">
                  <c:v>1.1381944444444441</c:v>
                </c:pt>
                <c:pt idx="400">
                  <c:v>1.1388888888888899</c:v>
                </c:pt>
                <c:pt idx="401">
                  <c:v>1.1395833333333341</c:v>
                </c:pt>
                <c:pt idx="402">
                  <c:v>1.1402777777777779</c:v>
                </c:pt>
                <c:pt idx="403">
                  <c:v>1.1409722222222221</c:v>
                </c:pt>
                <c:pt idx="404">
                  <c:v>1.1416666666666671</c:v>
                </c:pt>
                <c:pt idx="405">
                  <c:v>1.142361111111112</c:v>
                </c:pt>
                <c:pt idx="406">
                  <c:v>1.1430555555555559</c:v>
                </c:pt>
                <c:pt idx="407">
                  <c:v>1.14375</c:v>
                </c:pt>
                <c:pt idx="408">
                  <c:v>1.1444444444444439</c:v>
                </c:pt>
                <c:pt idx="409">
                  <c:v>1.14513888888889</c:v>
                </c:pt>
                <c:pt idx="410">
                  <c:v>1.145833333333333</c:v>
                </c:pt>
                <c:pt idx="411">
                  <c:v>1.146527777777778</c:v>
                </c:pt>
                <c:pt idx="412">
                  <c:v>1.1472222222222219</c:v>
                </c:pt>
                <c:pt idx="413">
                  <c:v>1.1479166666666669</c:v>
                </c:pt>
                <c:pt idx="414">
                  <c:v>1.1486111111111119</c:v>
                </c:pt>
                <c:pt idx="415">
                  <c:v>1.149305555555556</c:v>
                </c:pt>
                <c:pt idx="416">
                  <c:v>1.1499999999999999</c:v>
                </c:pt>
                <c:pt idx="417">
                  <c:v>1.150694444444444</c:v>
                </c:pt>
                <c:pt idx="418">
                  <c:v>1.1513888888888899</c:v>
                </c:pt>
                <c:pt idx="419">
                  <c:v>1.152083333333334</c:v>
                </c:pt>
                <c:pt idx="420">
                  <c:v>1.1527777777777779</c:v>
                </c:pt>
                <c:pt idx="421">
                  <c:v>1.153472222222222</c:v>
                </c:pt>
                <c:pt idx="422">
                  <c:v>1.154166666666667</c:v>
                </c:pt>
                <c:pt idx="423">
                  <c:v>1.1548611111111109</c:v>
                </c:pt>
                <c:pt idx="424">
                  <c:v>1.1555555555555559</c:v>
                </c:pt>
                <c:pt idx="425">
                  <c:v>1.15625</c:v>
                </c:pt>
                <c:pt idx="426">
                  <c:v>1.156944444444445</c:v>
                </c:pt>
                <c:pt idx="427">
                  <c:v>1.15763888888889</c:v>
                </c:pt>
                <c:pt idx="428">
                  <c:v>1.1583333333333341</c:v>
                </c:pt>
                <c:pt idx="429">
                  <c:v>1.159027777777778</c:v>
                </c:pt>
                <c:pt idx="430">
                  <c:v>1.1597222222222221</c:v>
                </c:pt>
                <c:pt idx="431">
                  <c:v>1.1604166666666671</c:v>
                </c:pt>
                <c:pt idx="432">
                  <c:v>1.1611111111111121</c:v>
                </c:pt>
                <c:pt idx="433">
                  <c:v>1.161805555555556</c:v>
                </c:pt>
                <c:pt idx="434">
                  <c:v>1.1625000000000001</c:v>
                </c:pt>
                <c:pt idx="435">
                  <c:v>1.163194444444444</c:v>
                </c:pt>
                <c:pt idx="436">
                  <c:v>1.1638888888888901</c:v>
                </c:pt>
                <c:pt idx="437">
                  <c:v>1.164583333333334</c:v>
                </c:pt>
                <c:pt idx="438">
                  <c:v>1.1652777777777781</c:v>
                </c:pt>
                <c:pt idx="439">
                  <c:v>1.165972222222222</c:v>
                </c:pt>
                <c:pt idx="440">
                  <c:v>1.166666666666667</c:v>
                </c:pt>
                <c:pt idx="441">
                  <c:v>1.1673611111111111</c:v>
                </c:pt>
                <c:pt idx="442">
                  <c:v>1.1680555555555561</c:v>
                </c:pt>
                <c:pt idx="443">
                  <c:v>1.1687500000000011</c:v>
                </c:pt>
                <c:pt idx="444">
                  <c:v>1.1694444444444441</c:v>
                </c:pt>
                <c:pt idx="445">
                  <c:v>1.1701388888888899</c:v>
                </c:pt>
                <c:pt idx="446">
                  <c:v>1.1708333333333341</c:v>
                </c:pt>
                <c:pt idx="447">
                  <c:v>1.1715277777777779</c:v>
                </c:pt>
                <c:pt idx="448">
                  <c:v>1.1722222222222221</c:v>
                </c:pt>
                <c:pt idx="449">
                  <c:v>1.1729166666666671</c:v>
                </c:pt>
                <c:pt idx="450">
                  <c:v>1.173611111111112</c:v>
                </c:pt>
                <c:pt idx="451">
                  <c:v>1.1743055555555559</c:v>
                </c:pt>
                <c:pt idx="452">
                  <c:v>1.175</c:v>
                </c:pt>
                <c:pt idx="453">
                  <c:v>1.1756944444444439</c:v>
                </c:pt>
                <c:pt idx="454">
                  <c:v>1.17638888888889</c:v>
                </c:pt>
                <c:pt idx="455">
                  <c:v>1.1770833333333339</c:v>
                </c:pt>
                <c:pt idx="456">
                  <c:v>1.177777777777778</c:v>
                </c:pt>
                <c:pt idx="457">
                  <c:v>1.178472222222223</c:v>
                </c:pt>
                <c:pt idx="458">
                  <c:v>1.1791666666666669</c:v>
                </c:pt>
                <c:pt idx="459">
                  <c:v>1.179861111111111</c:v>
                </c:pt>
                <c:pt idx="460">
                  <c:v>1.180555555555556</c:v>
                </c:pt>
                <c:pt idx="461">
                  <c:v>1.1812499999999999</c:v>
                </c:pt>
                <c:pt idx="462">
                  <c:v>1.181944444444444</c:v>
                </c:pt>
                <c:pt idx="463">
                  <c:v>1.1826388888888899</c:v>
                </c:pt>
                <c:pt idx="464">
                  <c:v>1.1833333333333329</c:v>
                </c:pt>
                <c:pt idx="465">
                  <c:v>1.1840277777777779</c:v>
                </c:pt>
                <c:pt idx="466">
                  <c:v>1.184722222222222</c:v>
                </c:pt>
                <c:pt idx="467">
                  <c:v>1.185416666666667</c:v>
                </c:pt>
                <c:pt idx="468">
                  <c:v>1.186111111111112</c:v>
                </c:pt>
                <c:pt idx="469">
                  <c:v>1.1868055555555559</c:v>
                </c:pt>
                <c:pt idx="470">
                  <c:v>1.1875</c:v>
                </c:pt>
                <c:pt idx="471">
                  <c:v>1.188194444444445</c:v>
                </c:pt>
                <c:pt idx="472">
                  <c:v>1.18888888888889</c:v>
                </c:pt>
                <c:pt idx="473">
                  <c:v>1.1895833333333341</c:v>
                </c:pt>
                <c:pt idx="474">
                  <c:v>1.190277777777778</c:v>
                </c:pt>
                <c:pt idx="475">
                  <c:v>1.1909722222222221</c:v>
                </c:pt>
                <c:pt idx="476">
                  <c:v>1.1916666666666671</c:v>
                </c:pt>
                <c:pt idx="477">
                  <c:v>1.1923611111111121</c:v>
                </c:pt>
                <c:pt idx="478">
                  <c:v>1.193055555555556</c:v>
                </c:pt>
                <c:pt idx="479">
                  <c:v>1.1937500000000001</c:v>
                </c:pt>
                <c:pt idx="480">
                  <c:v>1.1944444444444451</c:v>
                </c:pt>
                <c:pt idx="481">
                  <c:v>1.1951388888888901</c:v>
                </c:pt>
                <c:pt idx="482">
                  <c:v>1.1958333333333331</c:v>
                </c:pt>
                <c:pt idx="483">
                  <c:v>1.1965277777777781</c:v>
                </c:pt>
                <c:pt idx="484">
                  <c:v>1.197222222222222</c:v>
                </c:pt>
                <c:pt idx="485">
                  <c:v>1.197916666666667</c:v>
                </c:pt>
                <c:pt idx="486">
                  <c:v>1.1986111111111111</c:v>
                </c:pt>
                <c:pt idx="487">
                  <c:v>1.1993055555555561</c:v>
                </c:pt>
                <c:pt idx="488">
                  <c:v>1.2</c:v>
                </c:pt>
                <c:pt idx="489">
                  <c:v>1.2006944444444441</c:v>
                </c:pt>
                <c:pt idx="490">
                  <c:v>1.2013888888888899</c:v>
                </c:pt>
                <c:pt idx="491">
                  <c:v>1.2020833333333341</c:v>
                </c:pt>
                <c:pt idx="492">
                  <c:v>1.2027777777777779</c:v>
                </c:pt>
                <c:pt idx="493">
                  <c:v>1.2034722222222221</c:v>
                </c:pt>
                <c:pt idx="494">
                  <c:v>1.2041666666666671</c:v>
                </c:pt>
                <c:pt idx="495">
                  <c:v>1.2048611111111109</c:v>
                </c:pt>
                <c:pt idx="496">
                  <c:v>1.2055555555555559</c:v>
                </c:pt>
                <c:pt idx="497">
                  <c:v>1.20625</c:v>
                </c:pt>
                <c:pt idx="498">
                  <c:v>1.2069444444444439</c:v>
                </c:pt>
                <c:pt idx="499">
                  <c:v>1.207638888888888</c:v>
                </c:pt>
                <c:pt idx="500">
                  <c:v>1.208333333333333</c:v>
                </c:pt>
                <c:pt idx="501">
                  <c:v>1.209027777777778</c:v>
                </c:pt>
                <c:pt idx="502">
                  <c:v>1.2097222222222219</c:v>
                </c:pt>
                <c:pt idx="503">
                  <c:v>1.2104166666666669</c:v>
                </c:pt>
                <c:pt idx="504">
                  <c:v>1.211111111111111</c:v>
                </c:pt>
                <c:pt idx="505">
                  <c:v>1.211805555555556</c:v>
                </c:pt>
                <c:pt idx="506">
                  <c:v>1.2124999999999999</c:v>
                </c:pt>
                <c:pt idx="507">
                  <c:v>1.213194444444444</c:v>
                </c:pt>
                <c:pt idx="508">
                  <c:v>1.2138888888888899</c:v>
                </c:pt>
                <c:pt idx="509">
                  <c:v>1.2145833333333329</c:v>
                </c:pt>
                <c:pt idx="510">
                  <c:v>1.2152777777777779</c:v>
                </c:pt>
                <c:pt idx="511">
                  <c:v>1.215972222222222</c:v>
                </c:pt>
                <c:pt idx="512">
                  <c:v>1.216666666666667</c:v>
                </c:pt>
                <c:pt idx="513">
                  <c:v>1.2173611111111109</c:v>
                </c:pt>
                <c:pt idx="514">
                  <c:v>1.2180555555555559</c:v>
                </c:pt>
                <c:pt idx="515">
                  <c:v>1.21875</c:v>
                </c:pt>
                <c:pt idx="516">
                  <c:v>1.2194444444444441</c:v>
                </c:pt>
                <c:pt idx="517">
                  <c:v>1.22013888888889</c:v>
                </c:pt>
                <c:pt idx="518">
                  <c:v>1.220833333333333</c:v>
                </c:pt>
                <c:pt idx="519">
                  <c:v>1.221527777777778</c:v>
                </c:pt>
                <c:pt idx="520">
                  <c:v>1.2222222222222221</c:v>
                </c:pt>
                <c:pt idx="521">
                  <c:v>1.2229166666666671</c:v>
                </c:pt>
                <c:pt idx="522">
                  <c:v>1.223611111111111</c:v>
                </c:pt>
                <c:pt idx="523">
                  <c:v>1.224305555555556</c:v>
                </c:pt>
                <c:pt idx="524">
                  <c:v>1.2250000000000001</c:v>
                </c:pt>
                <c:pt idx="525">
                  <c:v>1.225694444444444</c:v>
                </c:pt>
                <c:pt idx="526">
                  <c:v>1.2263888888888901</c:v>
                </c:pt>
                <c:pt idx="527">
                  <c:v>1.2270833333333331</c:v>
                </c:pt>
                <c:pt idx="528">
                  <c:v>1.2277777777777781</c:v>
                </c:pt>
                <c:pt idx="529">
                  <c:v>1.228472222222222</c:v>
                </c:pt>
                <c:pt idx="530">
                  <c:v>1.2291666666666661</c:v>
                </c:pt>
                <c:pt idx="531">
                  <c:v>1.2298611111111111</c:v>
                </c:pt>
                <c:pt idx="532">
                  <c:v>1.2305555555555561</c:v>
                </c:pt>
                <c:pt idx="533">
                  <c:v>1.23125</c:v>
                </c:pt>
                <c:pt idx="534">
                  <c:v>1.2319444444444441</c:v>
                </c:pt>
                <c:pt idx="535">
                  <c:v>1.2326388888888899</c:v>
                </c:pt>
                <c:pt idx="536">
                  <c:v>1.2333333333333329</c:v>
                </c:pt>
                <c:pt idx="537">
                  <c:v>1.2340277777777779</c:v>
                </c:pt>
                <c:pt idx="538">
                  <c:v>1.2347222222222221</c:v>
                </c:pt>
                <c:pt idx="539">
                  <c:v>1.2354166666666671</c:v>
                </c:pt>
                <c:pt idx="540">
                  <c:v>1.236111111111112</c:v>
                </c:pt>
                <c:pt idx="541">
                  <c:v>1.2368055555555559</c:v>
                </c:pt>
                <c:pt idx="542">
                  <c:v>1.2375</c:v>
                </c:pt>
                <c:pt idx="543">
                  <c:v>1.2381944444444439</c:v>
                </c:pt>
                <c:pt idx="544">
                  <c:v>1.23888888888889</c:v>
                </c:pt>
                <c:pt idx="545">
                  <c:v>1.239583333333333</c:v>
                </c:pt>
                <c:pt idx="546">
                  <c:v>1.240277777777778</c:v>
                </c:pt>
                <c:pt idx="547">
                  <c:v>1.2409722222222219</c:v>
                </c:pt>
                <c:pt idx="548">
                  <c:v>1.241666666666666</c:v>
                </c:pt>
                <c:pt idx="549">
                  <c:v>1.242361111111111</c:v>
                </c:pt>
                <c:pt idx="550">
                  <c:v>1.243055555555556</c:v>
                </c:pt>
                <c:pt idx="551">
                  <c:v>1.2437499999999999</c:v>
                </c:pt>
                <c:pt idx="552">
                  <c:v>1.244444444444444</c:v>
                </c:pt>
                <c:pt idx="553">
                  <c:v>1.245138888888889</c:v>
                </c:pt>
                <c:pt idx="554">
                  <c:v>1.2458333333333329</c:v>
                </c:pt>
                <c:pt idx="555">
                  <c:v>1.2465277777777779</c:v>
                </c:pt>
                <c:pt idx="556">
                  <c:v>1.247222222222222</c:v>
                </c:pt>
                <c:pt idx="557">
                  <c:v>1.247916666666667</c:v>
                </c:pt>
                <c:pt idx="558">
                  <c:v>1.2486111111111109</c:v>
                </c:pt>
                <c:pt idx="559">
                  <c:v>1.2493055555555559</c:v>
                </c:pt>
                <c:pt idx="560">
                  <c:v>1.25</c:v>
                </c:pt>
                <c:pt idx="561">
                  <c:v>1.2506944444444441</c:v>
                </c:pt>
                <c:pt idx="562">
                  <c:v>1.25138888888889</c:v>
                </c:pt>
                <c:pt idx="563">
                  <c:v>1.2520833333333341</c:v>
                </c:pt>
                <c:pt idx="564">
                  <c:v>1.252777777777778</c:v>
                </c:pt>
                <c:pt idx="565">
                  <c:v>1.2534722222222221</c:v>
                </c:pt>
                <c:pt idx="566">
                  <c:v>1.2541666666666671</c:v>
                </c:pt>
                <c:pt idx="567">
                  <c:v>1.254861111111111</c:v>
                </c:pt>
                <c:pt idx="568">
                  <c:v>1.255555555555556</c:v>
                </c:pt>
                <c:pt idx="569">
                  <c:v>1.2562500000000001</c:v>
                </c:pt>
                <c:pt idx="570">
                  <c:v>1.256944444444444</c:v>
                </c:pt>
                <c:pt idx="571">
                  <c:v>1.257638888888889</c:v>
                </c:pt>
                <c:pt idx="572">
                  <c:v>1.2583333333333331</c:v>
                </c:pt>
                <c:pt idx="573">
                  <c:v>1.2590277777777781</c:v>
                </c:pt>
                <c:pt idx="574">
                  <c:v>1.259722222222222</c:v>
                </c:pt>
                <c:pt idx="575">
                  <c:v>1.260416666666667</c:v>
                </c:pt>
                <c:pt idx="576">
                  <c:v>1.2611111111111111</c:v>
                </c:pt>
                <c:pt idx="577">
                  <c:v>1.2618055555555561</c:v>
                </c:pt>
                <c:pt idx="578">
                  <c:v>1.2625</c:v>
                </c:pt>
                <c:pt idx="579">
                  <c:v>1.2631944444444441</c:v>
                </c:pt>
                <c:pt idx="580">
                  <c:v>1.2638888888888899</c:v>
                </c:pt>
                <c:pt idx="581">
                  <c:v>1.2645833333333341</c:v>
                </c:pt>
                <c:pt idx="582">
                  <c:v>1.2652777777777779</c:v>
                </c:pt>
                <c:pt idx="583">
                  <c:v>1.2659722222222221</c:v>
                </c:pt>
                <c:pt idx="584">
                  <c:v>1.2666666666666671</c:v>
                </c:pt>
                <c:pt idx="585">
                  <c:v>1.2673611111111109</c:v>
                </c:pt>
                <c:pt idx="586">
                  <c:v>1.2680555555555559</c:v>
                </c:pt>
                <c:pt idx="587">
                  <c:v>1.26875</c:v>
                </c:pt>
                <c:pt idx="588">
                  <c:v>1.2694444444444439</c:v>
                </c:pt>
                <c:pt idx="589">
                  <c:v>1.27013888888889</c:v>
                </c:pt>
                <c:pt idx="590">
                  <c:v>1.270833333333333</c:v>
                </c:pt>
                <c:pt idx="591">
                  <c:v>1.271527777777778</c:v>
                </c:pt>
                <c:pt idx="592">
                  <c:v>1.2722222222222219</c:v>
                </c:pt>
                <c:pt idx="593">
                  <c:v>1.2729166666666669</c:v>
                </c:pt>
                <c:pt idx="594">
                  <c:v>1.273611111111111</c:v>
                </c:pt>
                <c:pt idx="595">
                  <c:v>1.274305555555556</c:v>
                </c:pt>
                <c:pt idx="596">
                  <c:v>1.2749999999999999</c:v>
                </c:pt>
                <c:pt idx="597">
                  <c:v>1.275694444444444</c:v>
                </c:pt>
                <c:pt idx="598">
                  <c:v>1.2763888888888899</c:v>
                </c:pt>
                <c:pt idx="599">
                  <c:v>1.2770833333333329</c:v>
                </c:pt>
                <c:pt idx="600">
                  <c:v>1.2777777777777779</c:v>
                </c:pt>
                <c:pt idx="601">
                  <c:v>1.278472222222222</c:v>
                </c:pt>
                <c:pt idx="602">
                  <c:v>1.279166666666667</c:v>
                </c:pt>
                <c:pt idx="603">
                  <c:v>1.2798611111111109</c:v>
                </c:pt>
                <c:pt idx="604">
                  <c:v>1.2805555555555559</c:v>
                </c:pt>
                <c:pt idx="605">
                  <c:v>1.28125</c:v>
                </c:pt>
                <c:pt idx="606">
                  <c:v>1.2819444444444441</c:v>
                </c:pt>
                <c:pt idx="607">
                  <c:v>1.28263888888889</c:v>
                </c:pt>
                <c:pt idx="608">
                  <c:v>1.283333333333333</c:v>
                </c:pt>
                <c:pt idx="609">
                  <c:v>1.284027777777778</c:v>
                </c:pt>
                <c:pt idx="610">
                  <c:v>1.2847222222222221</c:v>
                </c:pt>
                <c:pt idx="611">
                  <c:v>1.2854166666666671</c:v>
                </c:pt>
                <c:pt idx="612">
                  <c:v>1.2861111111111121</c:v>
                </c:pt>
                <c:pt idx="613">
                  <c:v>1.286805555555556</c:v>
                </c:pt>
                <c:pt idx="614">
                  <c:v>1.2875000000000001</c:v>
                </c:pt>
                <c:pt idx="615">
                  <c:v>1.288194444444444</c:v>
                </c:pt>
                <c:pt idx="616">
                  <c:v>1.2888888888888901</c:v>
                </c:pt>
                <c:pt idx="617">
                  <c:v>1.2895833333333331</c:v>
                </c:pt>
                <c:pt idx="618">
                  <c:v>1.2902777777777781</c:v>
                </c:pt>
                <c:pt idx="619">
                  <c:v>1.290972222222222</c:v>
                </c:pt>
                <c:pt idx="620">
                  <c:v>1.2916666666666661</c:v>
                </c:pt>
              </c:numCache>
            </c:numRef>
          </c:cat>
          <c:val>
            <c:numRef>
              <c:f>'n=8'!$D$2:$D$622</c:f>
              <c:numCache>
                <c:formatCode>General</c:formatCode>
                <c:ptCount val="621"/>
                <c:pt idx="0">
                  <c:v>37.14</c:v>
                </c:pt>
                <c:pt idx="1">
                  <c:v>37.15</c:v>
                </c:pt>
                <c:pt idx="2">
                  <c:v>37.24</c:v>
                </c:pt>
                <c:pt idx="3">
                  <c:v>37.260000000000012</c:v>
                </c:pt>
                <c:pt idx="4">
                  <c:v>37.28</c:v>
                </c:pt>
                <c:pt idx="5">
                  <c:v>37.299999999999997</c:v>
                </c:pt>
                <c:pt idx="6">
                  <c:v>37.32</c:v>
                </c:pt>
                <c:pt idx="7">
                  <c:v>37.28</c:v>
                </c:pt>
                <c:pt idx="8">
                  <c:v>37.286666666666157</c:v>
                </c:pt>
                <c:pt idx="9">
                  <c:v>37.270000000000003</c:v>
                </c:pt>
                <c:pt idx="10">
                  <c:v>37.414999999999999</c:v>
                </c:pt>
                <c:pt idx="11">
                  <c:v>37.42</c:v>
                </c:pt>
                <c:pt idx="12">
                  <c:v>37.348333333333329</c:v>
                </c:pt>
                <c:pt idx="13">
                  <c:v>37.353333333333318</c:v>
                </c:pt>
                <c:pt idx="14">
                  <c:v>37.358333333333327</c:v>
                </c:pt>
                <c:pt idx="15">
                  <c:v>37.356666666666001</c:v>
                </c:pt>
                <c:pt idx="16">
                  <c:v>37.351666666665928</c:v>
                </c:pt>
                <c:pt idx="17">
                  <c:v>37.34666666666606</c:v>
                </c:pt>
                <c:pt idx="18">
                  <c:v>37.325000000000003</c:v>
                </c:pt>
                <c:pt idx="19">
                  <c:v>37.277142857142863</c:v>
                </c:pt>
                <c:pt idx="20">
                  <c:v>37.247500000000002</c:v>
                </c:pt>
                <c:pt idx="21">
                  <c:v>37.23875000000001</c:v>
                </c:pt>
                <c:pt idx="22">
                  <c:v>37.225000000000009</c:v>
                </c:pt>
                <c:pt idx="23">
                  <c:v>37.220000000000013</c:v>
                </c:pt>
                <c:pt idx="24">
                  <c:v>37.217500000000001</c:v>
                </c:pt>
                <c:pt idx="25">
                  <c:v>37.21</c:v>
                </c:pt>
                <c:pt idx="26">
                  <c:v>37.19250000000001</c:v>
                </c:pt>
                <c:pt idx="27">
                  <c:v>37.182500000000012</c:v>
                </c:pt>
                <c:pt idx="28">
                  <c:v>37.1875</c:v>
                </c:pt>
                <c:pt idx="29">
                  <c:v>37.178750000000008</c:v>
                </c:pt>
                <c:pt idx="30">
                  <c:v>37.172500000000007</c:v>
                </c:pt>
                <c:pt idx="31">
                  <c:v>37.16875000000001</c:v>
                </c:pt>
                <c:pt idx="32">
                  <c:v>37.162500000000009</c:v>
                </c:pt>
                <c:pt idx="33">
                  <c:v>37.155000000000001</c:v>
                </c:pt>
                <c:pt idx="34">
                  <c:v>37.161250000000003</c:v>
                </c:pt>
                <c:pt idx="35">
                  <c:v>37.151249999999997</c:v>
                </c:pt>
                <c:pt idx="36">
                  <c:v>37.146250000000002</c:v>
                </c:pt>
                <c:pt idx="37">
                  <c:v>37.132500000000007</c:v>
                </c:pt>
                <c:pt idx="38">
                  <c:v>37.145000000000003</c:v>
                </c:pt>
                <c:pt idx="39">
                  <c:v>37.133750000000013</c:v>
                </c:pt>
                <c:pt idx="40">
                  <c:v>37.127500000000012</c:v>
                </c:pt>
                <c:pt idx="41">
                  <c:v>37.121250000000003</c:v>
                </c:pt>
                <c:pt idx="42">
                  <c:v>37.106250000000003</c:v>
                </c:pt>
                <c:pt idx="43">
                  <c:v>37.1</c:v>
                </c:pt>
                <c:pt idx="44">
                  <c:v>37.09875000000001</c:v>
                </c:pt>
                <c:pt idx="45">
                  <c:v>37.097500000000011</c:v>
                </c:pt>
                <c:pt idx="46">
                  <c:v>37.085000000000001</c:v>
                </c:pt>
                <c:pt idx="47">
                  <c:v>37.087499999999999</c:v>
                </c:pt>
                <c:pt idx="48">
                  <c:v>37.085000000000001</c:v>
                </c:pt>
                <c:pt idx="49">
                  <c:v>37.088750000000012</c:v>
                </c:pt>
                <c:pt idx="50">
                  <c:v>37.085000000000001</c:v>
                </c:pt>
                <c:pt idx="51">
                  <c:v>37.078750000000007</c:v>
                </c:pt>
                <c:pt idx="52">
                  <c:v>37.071249999999999</c:v>
                </c:pt>
                <c:pt idx="53">
                  <c:v>37.073750000000011</c:v>
                </c:pt>
                <c:pt idx="54">
                  <c:v>37.078750000000007</c:v>
                </c:pt>
                <c:pt idx="55">
                  <c:v>35.998750000000008</c:v>
                </c:pt>
                <c:pt idx="56">
                  <c:v>35.736250000000013</c:v>
                </c:pt>
                <c:pt idx="57">
                  <c:v>36.14</c:v>
                </c:pt>
                <c:pt idx="58">
                  <c:v>35.675714285714299</c:v>
                </c:pt>
                <c:pt idx="59">
                  <c:v>35.501428571428271</c:v>
                </c:pt>
                <c:pt idx="60">
                  <c:v>33.791428571428547</c:v>
                </c:pt>
                <c:pt idx="61">
                  <c:v>33.244285714285709</c:v>
                </c:pt>
                <c:pt idx="62">
                  <c:v>33.232857142857149</c:v>
                </c:pt>
                <c:pt idx="63">
                  <c:v>32.984285714285697</c:v>
                </c:pt>
                <c:pt idx="64">
                  <c:v>31.30285714285715</c:v>
                </c:pt>
                <c:pt idx="65">
                  <c:v>28.865714285714279</c:v>
                </c:pt>
                <c:pt idx="66">
                  <c:v>28.455714285714279</c:v>
                </c:pt>
                <c:pt idx="67">
                  <c:v>28.35</c:v>
                </c:pt>
                <c:pt idx="68">
                  <c:v>27.001428571428569</c:v>
                </c:pt>
                <c:pt idx="69">
                  <c:v>26.548571428571432</c:v>
                </c:pt>
                <c:pt idx="70">
                  <c:v>26.257142857142849</c:v>
                </c:pt>
                <c:pt idx="71">
                  <c:v>24.944285714285719</c:v>
                </c:pt>
                <c:pt idx="72">
                  <c:v>24.72428571428572</c:v>
                </c:pt>
                <c:pt idx="73">
                  <c:v>24.62714285714285</c:v>
                </c:pt>
                <c:pt idx="74">
                  <c:v>24.578571428571429</c:v>
                </c:pt>
                <c:pt idx="75">
                  <c:v>24.57571428571428</c:v>
                </c:pt>
                <c:pt idx="76">
                  <c:v>24.567142857142819</c:v>
                </c:pt>
                <c:pt idx="77">
                  <c:v>24.56</c:v>
                </c:pt>
                <c:pt idx="78">
                  <c:v>24.53285714285715</c:v>
                </c:pt>
                <c:pt idx="79">
                  <c:v>24.52</c:v>
                </c:pt>
                <c:pt idx="80">
                  <c:v>24.527142857142849</c:v>
                </c:pt>
                <c:pt idx="81">
                  <c:v>24.53714285714285</c:v>
                </c:pt>
                <c:pt idx="82">
                  <c:v>24.555714285714281</c:v>
                </c:pt>
                <c:pt idx="83">
                  <c:v>24.527142857142849</c:v>
                </c:pt>
                <c:pt idx="84">
                  <c:v>24.51428571428573</c:v>
                </c:pt>
                <c:pt idx="85">
                  <c:v>24.49142857142856</c:v>
                </c:pt>
                <c:pt idx="86">
                  <c:v>24.417142857142849</c:v>
                </c:pt>
                <c:pt idx="87">
                  <c:v>24.382857142857141</c:v>
                </c:pt>
                <c:pt idx="88">
                  <c:v>24.36</c:v>
                </c:pt>
                <c:pt idx="89">
                  <c:v>24.395714285714281</c:v>
                </c:pt>
                <c:pt idx="90">
                  <c:v>24.39142857142857</c:v>
                </c:pt>
                <c:pt idx="91">
                  <c:v>24.395714285714281</c:v>
                </c:pt>
                <c:pt idx="92">
                  <c:v>24.368571428571428</c:v>
                </c:pt>
                <c:pt idx="93">
                  <c:v>24.338571428571431</c:v>
                </c:pt>
                <c:pt idx="94">
                  <c:v>24.322857142857149</c:v>
                </c:pt>
                <c:pt idx="95">
                  <c:v>24.271428571428569</c:v>
                </c:pt>
                <c:pt idx="96">
                  <c:v>24.310000000000009</c:v>
                </c:pt>
                <c:pt idx="97">
                  <c:v>24.287142857142779</c:v>
                </c:pt>
                <c:pt idx="98">
                  <c:v>24.292857142857141</c:v>
                </c:pt>
                <c:pt idx="99">
                  <c:v>24.30285714285715</c:v>
                </c:pt>
                <c:pt idx="100">
                  <c:v>24.311428571428571</c:v>
                </c:pt>
                <c:pt idx="101">
                  <c:v>24.357142857142851</c:v>
                </c:pt>
                <c:pt idx="102">
                  <c:v>24.381428571428561</c:v>
                </c:pt>
                <c:pt idx="103">
                  <c:v>24.414285714285722</c:v>
                </c:pt>
                <c:pt idx="104">
                  <c:v>24.43571428571428</c:v>
                </c:pt>
                <c:pt idx="105">
                  <c:v>24.5</c:v>
                </c:pt>
                <c:pt idx="106">
                  <c:v>24.501428571428569</c:v>
                </c:pt>
                <c:pt idx="107">
                  <c:v>24.49285714285714</c:v>
                </c:pt>
                <c:pt idx="108">
                  <c:v>24.495714285714179</c:v>
                </c:pt>
                <c:pt idx="109">
                  <c:v>24.62285714285715</c:v>
                </c:pt>
                <c:pt idx="110">
                  <c:v>24.625714285714281</c:v>
                </c:pt>
                <c:pt idx="111">
                  <c:v>24.62857142857143</c:v>
                </c:pt>
                <c:pt idx="112">
                  <c:v>24.715714285714281</c:v>
                </c:pt>
                <c:pt idx="113">
                  <c:v>25.09</c:v>
                </c:pt>
                <c:pt idx="114">
                  <c:v>25.361666666666661</c:v>
                </c:pt>
                <c:pt idx="115">
                  <c:v>25.05857142857143</c:v>
                </c:pt>
                <c:pt idx="116">
                  <c:v>25.66</c:v>
                </c:pt>
                <c:pt idx="117">
                  <c:v>28.2</c:v>
                </c:pt>
                <c:pt idx="118">
                  <c:v>27.521428571428569</c:v>
                </c:pt>
                <c:pt idx="119">
                  <c:v>27.87</c:v>
                </c:pt>
                <c:pt idx="120">
                  <c:v>29.58142857142856</c:v>
                </c:pt>
                <c:pt idx="121">
                  <c:v>28.35428571428573</c:v>
                </c:pt>
                <c:pt idx="122">
                  <c:v>30.50571428571428</c:v>
                </c:pt>
                <c:pt idx="123">
                  <c:v>32.28</c:v>
                </c:pt>
                <c:pt idx="124">
                  <c:v>32.590000000000003</c:v>
                </c:pt>
                <c:pt idx="125">
                  <c:v>34.934285714285707</c:v>
                </c:pt>
                <c:pt idx="126">
                  <c:v>34.344285714285697</c:v>
                </c:pt>
                <c:pt idx="127">
                  <c:v>34.77428571428571</c:v>
                </c:pt>
                <c:pt idx="128">
                  <c:v>35.190000000000012</c:v>
                </c:pt>
                <c:pt idx="129">
                  <c:v>36.311428571428173</c:v>
                </c:pt>
                <c:pt idx="130">
                  <c:v>36.105714285714278</c:v>
                </c:pt>
                <c:pt idx="131">
                  <c:v>37.090000000000003</c:v>
                </c:pt>
                <c:pt idx="132">
                  <c:v>37.672500000000007</c:v>
                </c:pt>
                <c:pt idx="133">
                  <c:v>37.667500000000011</c:v>
                </c:pt>
                <c:pt idx="134">
                  <c:v>37.633750000000013</c:v>
                </c:pt>
                <c:pt idx="135">
                  <c:v>37.61</c:v>
                </c:pt>
                <c:pt idx="136">
                  <c:v>37.572500000000012</c:v>
                </c:pt>
                <c:pt idx="137">
                  <c:v>37.556249999999999</c:v>
                </c:pt>
                <c:pt idx="138">
                  <c:v>37.547499999999999</c:v>
                </c:pt>
                <c:pt idx="139">
                  <c:v>37.533750000000012</c:v>
                </c:pt>
                <c:pt idx="140">
                  <c:v>37.523750000000007</c:v>
                </c:pt>
                <c:pt idx="141">
                  <c:v>37.5075</c:v>
                </c:pt>
                <c:pt idx="142">
                  <c:v>37.498750000000008</c:v>
                </c:pt>
                <c:pt idx="143">
                  <c:v>37.475000000000001</c:v>
                </c:pt>
                <c:pt idx="144">
                  <c:v>37.465000000000003</c:v>
                </c:pt>
                <c:pt idx="145">
                  <c:v>37.443750000000001</c:v>
                </c:pt>
                <c:pt idx="146">
                  <c:v>37.416249999999998</c:v>
                </c:pt>
                <c:pt idx="147">
                  <c:v>37.402500000000003</c:v>
                </c:pt>
                <c:pt idx="148">
                  <c:v>37.380000000000003</c:v>
                </c:pt>
                <c:pt idx="149">
                  <c:v>37.384999999999998</c:v>
                </c:pt>
                <c:pt idx="150">
                  <c:v>37.318750000000001</c:v>
                </c:pt>
                <c:pt idx="151">
                  <c:v>37.341250000000002</c:v>
                </c:pt>
                <c:pt idx="152">
                  <c:v>37.303750000000001</c:v>
                </c:pt>
                <c:pt idx="153">
                  <c:v>37.291250000000012</c:v>
                </c:pt>
                <c:pt idx="154">
                  <c:v>37.278750000000009</c:v>
                </c:pt>
                <c:pt idx="155">
                  <c:v>37.277500000000003</c:v>
                </c:pt>
                <c:pt idx="156">
                  <c:v>37.261250000000011</c:v>
                </c:pt>
                <c:pt idx="157">
                  <c:v>37.255000000000003</c:v>
                </c:pt>
                <c:pt idx="158">
                  <c:v>37.251249999999999</c:v>
                </c:pt>
                <c:pt idx="159">
                  <c:v>37.233750000000008</c:v>
                </c:pt>
                <c:pt idx="160">
                  <c:v>37.21125</c:v>
                </c:pt>
                <c:pt idx="161">
                  <c:v>37.173750000000013</c:v>
                </c:pt>
                <c:pt idx="162">
                  <c:v>37.161250000000003</c:v>
                </c:pt>
                <c:pt idx="163">
                  <c:v>37.15</c:v>
                </c:pt>
                <c:pt idx="164">
                  <c:v>37.15</c:v>
                </c:pt>
                <c:pt idx="165">
                  <c:v>37.133750000000013</c:v>
                </c:pt>
                <c:pt idx="166">
                  <c:v>37.130000000000003</c:v>
                </c:pt>
                <c:pt idx="167">
                  <c:v>37.116250000000001</c:v>
                </c:pt>
                <c:pt idx="168">
                  <c:v>37.105000000000011</c:v>
                </c:pt>
                <c:pt idx="169">
                  <c:v>37.103750000000012</c:v>
                </c:pt>
                <c:pt idx="170">
                  <c:v>37.10125</c:v>
                </c:pt>
                <c:pt idx="171">
                  <c:v>37.081249999999997</c:v>
                </c:pt>
                <c:pt idx="172">
                  <c:v>37.068750000000009</c:v>
                </c:pt>
                <c:pt idx="173">
                  <c:v>37.06</c:v>
                </c:pt>
                <c:pt idx="174">
                  <c:v>37.043750000000003</c:v>
                </c:pt>
                <c:pt idx="175">
                  <c:v>37.03</c:v>
                </c:pt>
                <c:pt idx="176">
                  <c:v>37.018750000000011</c:v>
                </c:pt>
                <c:pt idx="177">
                  <c:v>36.992500000000007</c:v>
                </c:pt>
                <c:pt idx="178">
                  <c:v>36.977499999999999</c:v>
                </c:pt>
                <c:pt idx="179">
                  <c:v>36.966250000000002</c:v>
                </c:pt>
                <c:pt idx="180">
                  <c:v>36.957500000000003</c:v>
                </c:pt>
                <c:pt idx="181">
                  <c:v>36.951249999999987</c:v>
                </c:pt>
                <c:pt idx="182">
                  <c:v>36.938750000000013</c:v>
                </c:pt>
                <c:pt idx="183">
                  <c:v>36.94</c:v>
                </c:pt>
                <c:pt idx="184">
                  <c:v>36.926250000000003</c:v>
                </c:pt>
                <c:pt idx="185">
                  <c:v>36.94</c:v>
                </c:pt>
                <c:pt idx="186">
                  <c:v>36.94</c:v>
                </c:pt>
                <c:pt idx="187">
                  <c:v>36.941249999999997</c:v>
                </c:pt>
                <c:pt idx="188">
                  <c:v>36.948750000000011</c:v>
                </c:pt>
                <c:pt idx="189">
                  <c:v>36.9375</c:v>
                </c:pt>
                <c:pt idx="190">
                  <c:v>36.941249999999997</c:v>
                </c:pt>
                <c:pt idx="191">
                  <c:v>36.947499999999998</c:v>
                </c:pt>
                <c:pt idx="192">
                  <c:v>36.954999999999998</c:v>
                </c:pt>
                <c:pt idx="193">
                  <c:v>36.958750000000002</c:v>
                </c:pt>
                <c:pt idx="194">
                  <c:v>36.96</c:v>
                </c:pt>
                <c:pt idx="195">
                  <c:v>36.967500000000001</c:v>
                </c:pt>
                <c:pt idx="196">
                  <c:v>36.957500000000003</c:v>
                </c:pt>
                <c:pt idx="197">
                  <c:v>36.958750000000002</c:v>
                </c:pt>
                <c:pt idx="198">
                  <c:v>36.953749999999999</c:v>
                </c:pt>
                <c:pt idx="199">
                  <c:v>36.954999999999998</c:v>
                </c:pt>
                <c:pt idx="200">
                  <c:v>36.94</c:v>
                </c:pt>
                <c:pt idx="201">
                  <c:v>36.9375</c:v>
                </c:pt>
                <c:pt idx="202">
                  <c:v>36.933750000000003</c:v>
                </c:pt>
                <c:pt idx="203">
                  <c:v>36.925000000000011</c:v>
                </c:pt>
                <c:pt idx="204">
                  <c:v>36.91375</c:v>
                </c:pt>
                <c:pt idx="205">
                  <c:v>36.9</c:v>
                </c:pt>
                <c:pt idx="206">
                  <c:v>36.89</c:v>
                </c:pt>
                <c:pt idx="207">
                  <c:v>36.871250000000003</c:v>
                </c:pt>
                <c:pt idx="208">
                  <c:v>36.872500000000002</c:v>
                </c:pt>
                <c:pt idx="209">
                  <c:v>36.861249999999998</c:v>
                </c:pt>
                <c:pt idx="210">
                  <c:v>36.856250000000003</c:v>
                </c:pt>
                <c:pt idx="211">
                  <c:v>36.848750000000003</c:v>
                </c:pt>
                <c:pt idx="212">
                  <c:v>36.842500000000001</c:v>
                </c:pt>
                <c:pt idx="213">
                  <c:v>36.832500000000003</c:v>
                </c:pt>
                <c:pt idx="214">
                  <c:v>36.822500000000012</c:v>
                </c:pt>
                <c:pt idx="215">
                  <c:v>36.817500000000003</c:v>
                </c:pt>
                <c:pt idx="216">
                  <c:v>36.808750000000003</c:v>
                </c:pt>
                <c:pt idx="217">
                  <c:v>36.799999999999997</c:v>
                </c:pt>
                <c:pt idx="218">
                  <c:v>36.788750000000007</c:v>
                </c:pt>
                <c:pt idx="219">
                  <c:v>36.78125</c:v>
                </c:pt>
                <c:pt idx="220">
                  <c:v>36.752500000000012</c:v>
                </c:pt>
                <c:pt idx="221">
                  <c:v>36.747500000000002</c:v>
                </c:pt>
                <c:pt idx="222">
                  <c:v>36.742500000000007</c:v>
                </c:pt>
                <c:pt idx="223">
                  <c:v>36.74</c:v>
                </c:pt>
                <c:pt idx="224">
                  <c:v>36.731250000000003</c:v>
                </c:pt>
                <c:pt idx="225">
                  <c:v>36.722500000000011</c:v>
                </c:pt>
                <c:pt idx="226">
                  <c:v>36.718750000000007</c:v>
                </c:pt>
                <c:pt idx="227">
                  <c:v>36.713750000000012</c:v>
                </c:pt>
                <c:pt idx="228">
                  <c:v>36.71</c:v>
                </c:pt>
                <c:pt idx="229">
                  <c:v>36.703750000000007</c:v>
                </c:pt>
                <c:pt idx="230">
                  <c:v>36.698750000000011</c:v>
                </c:pt>
                <c:pt idx="231">
                  <c:v>36.695000000000007</c:v>
                </c:pt>
                <c:pt idx="232">
                  <c:v>36.690000000000012</c:v>
                </c:pt>
                <c:pt idx="233">
                  <c:v>36.6875</c:v>
                </c:pt>
                <c:pt idx="234">
                  <c:v>36.681249999999999</c:v>
                </c:pt>
                <c:pt idx="235">
                  <c:v>36.678750000000008</c:v>
                </c:pt>
                <c:pt idx="236">
                  <c:v>36.673750000000013</c:v>
                </c:pt>
                <c:pt idx="237">
                  <c:v>36.673750000000013</c:v>
                </c:pt>
                <c:pt idx="238">
                  <c:v>36.662500000000009</c:v>
                </c:pt>
                <c:pt idx="239">
                  <c:v>36.665000000000013</c:v>
                </c:pt>
                <c:pt idx="240">
                  <c:v>36.662500000000009</c:v>
                </c:pt>
                <c:pt idx="241">
                  <c:v>36.660000000000011</c:v>
                </c:pt>
                <c:pt idx="242">
                  <c:v>36.653750000000002</c:v>
                </c:pt>
                <c:pt idx="243">
                  <c:v>36.648750000000007</c:v>
                </c:pt>
                <c:pt idx="244">
                  <c:v>36.64</c:v>
                </c:pt>
                <c:pt idx="245">
                  <c:v>36.637500000000003</c:v>
                </c:pt>
                <c:pt idx="246">
                  <c:v>36.638750000000009</c:v>
                </c:pt>
                <c:pt idx="247">
                  <c:v>36.637500000000003</c:v>
                </c:pt>
                <c:pt idx="248">
                  <c:v>36.635000000000012</c:v>
                </c:pt>
                <c:pt idx="249">
                  <c:v>36.633750000000013</c:v>
                </c:pt>
                <c:pt idx="250">
                  <c:v>36.637500000000003</c:v>
                </c:pt>
                <c:pt idx="251">
                  <c:v>36.635000000000012</c:v>
                </c:pt>
                <c:pt idx="252">
                  <c:v>36.631250000000001</c:v>
                </c:pt>
                <c:pt idx="253">
                  <c:v>36.631250000000001</c:v>
                </c:pt>
                <c:pt idx="254">
                  <c:v>36.636250000000011</c:v>
                </c:pt>
                <c:pt idx="255">
                  <c:v>36.636250000000011</c:v>
                </c:pt>
                <c:pt idx="256">
                  <c:v>36.631250000000001</c:v>
                </c:pt>
                <c:pt idx="257">
                  <c:v>36.630000000000003</c:v>
                </c:pt>
                <c:pt idx="258">
                  <c:v>36.630000000000003</c:v>
                </c:pt>
                <c:pt idx="259">
                  <c:v>36.627500000000012</c:v>
                </c:pt>
                <c:pt idx="260">
                  <c:v>36.622500000000009</c:v>
                </c:pt>
                <c:pt idx="261">
                  <c:v>36.625000000000007</c:v>
                </c:pt>
                <c:pt idx="262">
                  <c:v>36.623750000000008</c:v>
                </c:pt>
                <c:pt idx="263">
                  <c:v>36.6175</c:v>
                </c:pt>
                <c:pt idx="264">
                  <c:v>36.6175</c:v>
                </c:pt>
                <c:pt idx="265">
                  <c:v>36.615000000000002</c:v>
                </c:pt>
                <c:pt idx="266">
                  <c:v>36.612500000000011</c:v>
                </c:pt>
                <c:pt idx="267">
                  <c:v>36.607500000000002</c:v>
                </c:pt>
                <c:pt idx="268">
                  <c:v>36.605000000000011</c:v>
                </c:pt>
                <c:pt idx="269">
                  <c:v>36.606250000000003</c:v>
                </c:pt>
                <c:pt idx="270">
                  <c:v>36.603750000000012</c:v>
                </c:pt>
                <c:pt idx="271">
                  <c:v>36.6</c:v>
                </c:pt>
                <c:pt idx="272">
                  <c:v>36.59875000000001</c:v>
                </c:pt>
                <c:pt idx="273">
                  <c:v>36.593750000000007</c:v>
                </c:pt>
                <c:pt idx="274">
                  <c:v>36.590000000000003</c:v>
                </c:pt>
                <c:pt idx="275">
                  <c:v>36.577500000000001</c:v>
                </c:pt>
                <c:pt idx="276">
                  <c:v>36.577500000000001</c:v>
                </c:pt>
                <c:pt idx="277">
                  <c:v>36.571249999999999</c:v>
                </c:pt>
                <c:pt idx="278">
                  <c:v>36.568750000000009</c:v>
                </c:pt>
                <c:pt idx="279">
                  <c:v>36.567500000000003</c:v>
                </c:pt>
                <c:pt idx="280">
                  <c:v>36.57</c:v>
                </c:pt>
                <c:pt idx="281">
                  <c:v>36.566250000000011</c:v>
                </c:pt>
                <c:pt idx="282">
                  <c:v>36.57</c:v>
                </c:pt>
                <c:pt idx="283">
                  <c:v>36.568750000000009</c:v>
                </c:pt>
                <c:pt idx="284">
                  <c:v>36.565000000000012</c:v>
                </c:pt>
                <c:pt idx="285">
                  <c:v>36.557499999999997</c:v>
                </c:pt>
                <c:pt idx="286">
                  <c:v>36.546250000000001</c:v>
                </c:pt>
                <c:pt idx="287">
                  <c:v>36.537500000000001</c:v>
                </c:pt>
                <c:pt idx="288">
                  <c:v>36.536250000000003</c:v>
                </c:pt>
                <c:pt idx="289">
                  <c:v>36.536250000000003</c:v>
                </c:pt>
                <c:pt idx="290">
                  <c:v>36.535000000000011</c:v>
                </c:pt>
                <c:pt idx="291">
                  <c:v>36.543750000000003</c:v>
                </c:pt>
                <c:pt idx="292">
                  <c:v>36.532500000000013</c:v>
                </c:pt>
                <c:pt idx="293">
                  <c:v>36.533750000000012</c:v>
                </c:pt>
                <c:pt idx="294">
                  <c:v>36.53125</c:v>
                </c:pt>
                <c:pt idx="295">
                  <c:v>36.53125</c:v>
                </c:pt>
                <c:pt idx="296">
                  <c:v>36.53</c:v>
                </c:pt>
                <c:pt idx="297">
                  <c:v>36.527500000000003</c:v>
                </c:pt>
                <c:pt idx="298">
                  <c:v>36.523750000000007</c:v>
                </c:pt>
                <c:pt idx="299">
                  <c:v>36.526250000000012</c:v>
                </c:pt>
                <c:pt idx="300">
                  <c:v>36.53</c:v>
                </c:pt>
                <c:pt idx="301">
                  <c:v>36.528750000000009</c:v>
                </c:pt>
                <c:pt idx="302">
                  <c:v>36.532500000000013</c:v>
                </c:pt>
                <c:pt idx="303">
                  <c:v>36.527500000000003</c:v>
                </c:pt>
                <c:pt idx="304">
                  <c:v>36.521250000000002</c:v>
                </c:pt>
                <c:pt idx="305">
                  <c:v>36.522500000000008</c:v>
                </c:pt>
                <c:pt idx="306">
                  <c:v>36.520000000000003</c:v>
                </c:pt>
                <c:pt idx="307">
                  <c:v>36.520000000000003</c:v>
                </c:pt>
                <c:pt idx="308">
                  <c:v>36.517499999999998</c:v>
                </c:pt>
                <c:pt idx="309">
                  <c:v>36.516249999999999</c:v>
                </c:pt>
                <c:pt idx="310">
                  <c:v>36.516249999999999</c:v>
                </c:pt>
                <c:pt idx="311">
                  <c:v>36.515000000000001</c:v>
                </c:pt>
                <c:pt idx="312">
                  <c:v>36.518750000000011</c:v>
                </c:pt>
                <c:pt idx="313">
                  <c:v>36.515000000000001</c:v>
                </c:pt>
                <c:pt idx="314">
                  <c:v>36.515000000000001</c:v>
                </c:pt>
                <c:pt idx="315">
                  <c:v>36.516249999999999</c:v>
                </c:pt>
                <c:pt idx="316">
                  <c:v>36.518750000000011</c:v>
                </c:pt>
                <c:pt idx="317">
                  <c:v>36.517499999999998</c:v>
                </c:pt>
                <c:pt idx="318">
                  <c:v>36.51</c:v>
                </c:pt>
                <c:pt idx="319">
                  <c:v>36.51</c:v>
                </c:pt>
                <c:pt idx="320">
                  <c:v>36.508750000000013</c:v>
                </c:pt>
                <c:pt idx="321">
                  <c:v>36.502500000000012</c:v>
                </c:pt>
                <c:pt idx="322">
                  <c:v>36.497500000000002</c:v>
                </c:pt>
                <c:pt idx="323">
                  <c:v>36.49</c:v>
                </c:pt>
                <c:pt idx="324">
                  <c:v>36.495000000000012</c:v>
                </c:pt>
                <c:pt idx="325">
                  <c:v>36.487499999999997</c:v>
                </c:pt>
                <c:pt idx="326">
                  <c:v>36.487499999999997</c:v>
                </c:pt>
                <c:pt idx="327">
                  <c:v>36.487499999999997</c:v>
                </c:pt>
                <c:pt idx="328">
                  <c:v>36.488750000000003</c:v>
                </c:pt>
                <c:pt idx="329">
                  <c:v>36.487499999999997</c:v>
                </c:pt>
                <c:pt idx="330">
                  <c:v>36.481250000000003</c:v>
                </c:pt>
                <c:pt idx="331">
                  <c:v>36.479999999999997</c:v>
                </c:pt>
                <c:pt idx="332">
                  <c:v>36.483750000000001</c:v>
                </c:pt>
                <c:pt idx="333">
                  <c:v>36.478750000000012</c:v>
                </c:pt>
                <c:pt idx="334">
                  <c:v>36.477499999999999</c:v>
                </c:pt>
                <c:pt idx="335">
                  <c:v>36.475000000000001</c:v>
                </c:pt>
                <c:pt idx="336">
                  <c:v>36.473750000000003</c:v>
                </c:pt>
                <c:pt idx="337">
                  <c:v>36.473750000000003</c:v>
                </c:pt>
                <c:pt idx="338">
                  <c:v>36.479999999999997</c:v>
                </c:pt>
                <c:pt idx="339">
                  <c:v>36.475000000000001</c:v>
                </c:pt>
                <c:pt idx="340">
                  <c:v>36.473750000000003</c:v>
                </c:pt>
                <c:pt idx="341">
                  <c:v>36.472500000000011</c:v>
                </c:pt>
                <c:pt idx="342">
                  <c:v>36.472500000000011</c:v>
                </c:pt>
                <c:pt idx="343">
                  <c:v>36.463750000000012</c:v>
                </c:pt>
                <c:pt idx="344">
                  <c:v>36.462500000000013</c:v>
                </c:pt>
                <c:pt idx="345">
                  <c:v>36.46</c:v>
                </c:pt>
                <c:pt idx="346">
                  <c:v>36.457500000000003</c:v>
                </c:pt>
                <c:pt idx="347">
                  <c:v>36.458750000000002</c:v>
                </c:pt>
                <c:pt idx="348">
                  <c:v>36.458750000000002</c:v>
                </c:pt>
                <c:pt idx="349">
                  <c:v>36.458750000000002</c:v>
                </c:pt>
                <c:pt idx="350">
                  <c:v>36.46125</c:v>
                </c:pt>
                <c:pt idx="351">
                  <c:v>36.456249999999997</c:v>
                </c:pt>
                <c:pt idx="352">
                  <c:v>36.450000000000003</c:v>
                </c:pt>
                <c:pt idx="353">
                  <c:v>36.443750000000001</c:v>
                </c:pt>
                <c:pt idx="354">
                  <c:v>36.441249999999997</c:v>
                </c:pt>
                <c:pt idx="355">
                  <c:v>36.442500000000003</c:v>
                </c:pt>
                <c:pt idx="356">
                  <c:v>36.4375</c:v>
                </c:pt>
                <c:pt idx="357">
                  <c:v>36.428750000000008</c:v>
                </c:pt>
                <c:pt idx="358">
                  <c:v>36.422500000000007</c:v>
                </c:pt>
                <c:pt idx="359">
                  <c:v>36.418750000000003</c:v>
                </c:pt>
                <c:pt idx="360">
                  <c:v>36.41375</c:v>
                </c:pt>
                <c:pt idx="361">
                  <c:v>36.422500000000007</c:v>
                </c:pt>
                <c:pt idx="362">
                  <c:v>36.418750000000003</c:v>
                </c:pt>
                <c:pt idx="363">
                  <c:v>36.416249999999998</c:v>
                </c:pt>
                <c:pt idx="364">
                  <c:v>36.417499999999997</c:v>
                </c:pt>
                <c:pt idx="365">
                  <c:v>36.423750000000013</c:v>
                </c:pt>
                <c:pt idx="366">
                  <c:v>36.42</c:v>
                </c:pt>
                <c:pt idx="367">
                  <c:v>36.416249999999998</c:v>
                </c:pt>
                <c:pt idx="368">
                  <c:v>36.42</c:v>
                </c:pt>
                <c:pt idx="369">
                  <c:v>36.416249999999998</c:v>
                </c:pt>
                <c:pt idx="370">
                  <c:v>36.416249999999998</c:v>
                </c:pt>
                <c:pt idx="371">
                  <c:v>36.416249999999998</c:v>
                </c:pt>
                <c:pt idx="372">
                  <c:v>36.412500000000001</c:v>
                </c:pt>
                <c:pt idx="373">
                  <c:v>36.416249999999998</c:v>
                </c:pt>
                <c:pt idx="374">
                  <c:v>36.41375</c:v>
                </c:pt>
                <c:pt idx="375">
                  <c:v>36.409999999999997</c:v>
                </c:pt>
                <c:pt idx="376">
                  <c:v>36.409999999999997</c:v>
                </c:pt>
                <c:pt idx="377">
                  <c:v>36.409999999999997</c:v>
                </c:pt>
                <c:pt idx="378">
                  <c:v>36.407499999999999</c:v>
                </c:pt>
                <c:pt idx="379">
                  <c:v>36.402500000000003</c:v>
                </c:pt>
                <c:pt idx="380">
                  <c:v>36.402500000000003</c:v>
                </c:pt>
                <c:pt idx="381">
                  <c:v>36.403750000000002</c:v>
                </c:pt>
                <c:pt idx="382">
                  <c:v>36.401249999999997</c:v>
                </c:pt>
                <c:pt idx="383">
                  <c:v>36.401249999999997</c:v>
                </c:pt>
                <c:pt idx="384">
                  <c:v>36.402500000000003</c:v>
                </c:pt>
                <c:pt idx="385">
                  <c:v>36.396250000000002</c:v>
                </c:pt>
                <c:pt idx="386">
                  <c:v>36.4</c:v>
                </c:pt>
                <c:pt idx="387">
                  <c:v>36.398750000000007</c:v>
                </c:pt>
                <c:pt idx="388">
                  <c:v>36.401249999999997</c:v>
                </c:pt>
                <c:pt idx="389">
                  <c:v>36.402500000000003</c:v>
                </c:pt>
                <c:pt idx="390">
                  <c:v>36.403750000000002</c:v>
                </c:pt>
                <c:pt idx="391">
                  <c:v>36.402500000000003</c:v>
                </c:pt>
                <c:pt idx="392">
                  <c:v>36.398750000000007</c:v>
                </c:pt>
                <c:pt idx="393">
                  <c:v>36.393750000000011</c:v>
                </c:pt>
                <c:pt idx="394">
                  <c:v>36.393750000000011</c:v>
                </c:pt>
                <c:pt idx="395">
                  <c:v>36.395000000000003</c:v>
                </c:pt>
                <c:pt idx="396">
                  <c:v>36.392500000000013</c:v>
                </c:pt>
                <c:pt idx="397">
                  <c:v>36.393750000000011</c:v>
                </c:pt>
                <c:pt idx="398">
                  <c:v>36.39</c:v>
                </c:pt>
                <c:pt idx="399">
                  <c:v>36.388750000000002</c:v>
                </c:pt>
                <c:pt idx="400">
                  <c:v>36.39</c:v>
                </c:pt>
                <c:pt idx="401">
                  <c:v>36.392500000000013</c:v>
                </c:pt>
                <c:pt idx="402">
                  <c:v>36.39</c:v>
                </c:pt>
                <c:pt idx="403">
                  <c:v>36.386249999999997</c:v>
                </c:pt>
                <c:pt idx="404">
                  <c:v>36.384999999999998</c:v>
                </c:pt>
                <c:pt idx="405">
                  <c:v>36.386249999999997</c:v>
                </c:pt>
                <c:pt idx="406">
                  <c:v>36.388750000000002</c:v>
                </c:pt>
                <c:pt idx="407">
                  <c:v>36.392500000000013</c:v>
                </c:pt>
                <c:pt idx="408">
                  <c:v>36.396250000000002</c:v>
                </c:pt>
                <c:pt idx="409">
                  <c:v>36.395000000000003</c:v>
                </c:pt>
                <c:pt idx="410">
                  <c:v>36.393750000000011</c:v>
                </c:pt>
                <c:pt idx="411">
                  <c:v>36.396250000000002</c:v>
                </c:pt>
                <c:pt idx="412">
                  <c:v>36.391249999999999</c:v>
                </c:pt>
                <c:pt idx="413">
                  <c:v>36.392500000000013</c:v>
                </c:pt>
                <c:pt idx="414">
                  <c:v>36.391249999999999</c:v>
                </c:pt>
                <c:pt idx="415">
                  <c:v>36.396250000000002</c:v>
                </c:pt>
                <c:pt idx="416">
                  <c:v>36.396250000000002</c:v>
                </c:pt>
                <c:pt idx="417">
                  <c:v>36.4</c:v>
                </c:pt>
                <c:pt idx="418">
                  <c:v>36.401249999999997</c:v>
                </c:pt>
                <c:pt idx="419">
                  <c:v>36.4</c:v>
                </c:pt>
                <c:pt idx="420">
                  <c:v>36.401249999999997</c:v>
                </c:pt>
                <c:pt idx="421">
                  <c:v>36.402500000000003</c:v>
                </c:pt>
                <c:pt idx="422">
                  <c:v>36.398750000000007</c:v>
                </c:pt>
                <c:pt idx="423">
                  <c:v>36.396250000000002</c:v>
                </c:pt>
                <c:pt idx="424">
                  <c:v>36.402500000000003</c:v>
                </c:pt>
                <c:pt idx="425">
                  <c:v>36.397500000000001</c:v>
                </c:pt>
                <c:pt idx="426">
                  <c:v>36.398750000000007</c:v>
                </c:pt>
                <c:pt idx="427">
                  <c:v>36.398750000000007</c:v>
                </c:pt>
                <c:pt idx="428">
                  <c:v>36.397500000000001</c:v>
                </c:pt>
                <c:pt idx="429">
                  <c:v>36.397500000000001</c:v>
                </c:pt>
                <c:pt idx="430">
                  <c:v>36.398750000000007</c:v>
                </c:pt>
                <c:pt idx="431">
                  <c:v>36.392500000000013</c:v>
                </c:pt>
                <c:pt idx="432">
                  <c:v>36.396250000000002</c:v>
                </c:pt>
                <c:pt idx="433">
                  <c:v>36.391249999999999</c:v>
                </c:pt>
                <c:pt idx="434">
                  <c:v>36.386249999999997</c:v>
                </c:pt>
                <c:pt idx="435">
                  <c:v>36.39</c:v>
                </c:pt>
                <c:pt idx="436">
                  <c:v>36.384999999999998</c:v>
                </c:pt>
                <c:pt idx="437">
                  <c:v>36.391249999999999</c:v>
                </c:pt>
                <c:pt idx="438">
                  <c:v>36.393750000000011</c:v>
                </c:pt>
                <c:pt idx="439">
                  <c:v>36.395000000000003</c:v>
                </c:pt>
                <c:pt idx="440">
                  <c:v>36.393750000000011</c:v>
                </c:pt>
                <c:pt idx="441">
                  <c:v>36.397500000000001</c:v>
                </c:pt>
                <c:pt idx="442">
                  <c:v>36.4</c:v>
                </c:pt>
                <c:pt idx="443">
                  <c:v>36.396250000000002</c:v>
                </c:pt>
                <c:pt idx="444">
                  <c:v>36.396250000000002</c:v>
                </c:pt>
                <c:pt idx="445">
                  <c:v>36.392500000000013</c:v>
                </c:pt>
                <c:pt idx="446">
                  <c:v>36.39</c:v>
                </c:pt>
                <c:pt idx="447">
                  <c:v>36.393750000000011</c:v>
                </c:pt>
                <c:pt idx="448">
                  <c:v>36.393750000000011</c:v>
                </c:pt>
                <c:pt idx="449">
                  <c:v>36.39</c:v>
                </c:pt>
                <c:pt idx="450">
                  <c:v>36.39</c:v>
                </c:pt>
                <c:pt idx="451">
                  <c:v>36.39</c:v>
                </c:pt>
                <c:pt idx="452">
                  <c:v>36.386249999999997</c:v>
                </c:pt>
                <c:pt idx="453">
                  <c:v>36.380000000000003</c:v>
                </c:pt>
                <c:pt idx="454">
                  <c:v>36.3825</c:v>
                </c:pt>
                <c:pt idx="455">
                  <c:v>36.377499999999998</c:v>
                </c:pt>
                <c:pt idx="456">
                  <c:v>36.375</c:v>
                </c:pt>
                <c:pt idx="457">
                  <c:v>36.378750000000011</c:v>
                </c:pt>
                <c:pt idx="458">
                  <c:v>36.376249999999999</c:v>
                </c:pt>
                <c:pt idx="459">
                  <c:v>36.375</c:v>
                </c:pt>
                <c:pt idx="460">
                  <c:v>36.369999999999997</c:v>
                </c:pt>
                <c:pt idx="461">
                  <c:v>36.369999999999997</c:v>
                </c:pt>
                <c:pt idx="462">
                  <c:v>36.371250000000003</c:v>
                </c:pt>
                <c:pt idx="463">
                  <c:v>36.368750000000013</c:v>
                </c:pt>
                <c:pt idx="464">
                  <c:v>36.3675</c:v>
                </c:pt>
                <c:pt idx="465">
                  <c:v>36.3675</c:v>
                </c:pt>
                <c:pt idx="466">
                  <c:v>36.369999999999997</c:v>
                </c:pt>
                <c:pt idx="467">
                  <c:v>36.368750000000013</c:v>
                </c:pt>
                <c:pt idx="468">
                  <c:v>36.369999999999997</c:v>
                </c:pt>
                <c:pt idx="469">
                  <c:v>36.383749999999999</c:v>
                </c:pt>
                <c:pt idx="470">
                  <c:v>36.377499999999998</c:v>
                </c:pt>
                <c:pt idx="471">
                  <c:v>36.378750000000011</c:v>
                </c:pt>
                <c:pt idx="472">
                  <c:v>36.376249999999999</c:v>
                </c:pt>
                <c:pt idx="473">
                  <c:v>36.378750000000011</c:v>
                </c:pt>
                <c:pt idx="474">
                  <c:v>36.372500000000002</c:v>
                </c:pt>
                <c:pt idx="475">
                  <c:v>36.377499999999998</c:v>
                </c:pt>
                <c:pt idx="476">
                  <c:v>36.378750000000011</c:v>
                </c:pt>
                <c:pt idx="477">
                  <c:v>36.378750000000011</c:v>
                </c:pt>
                <c:pt idx="478">
                  <c:v>36.378750000000011</c:v>
                </c:pt>
                <c:pt idx="479">
                  <c:v>36.377499999999998</c:v>
                </c:pt>
                <c:pt idx="480">
                  <c:v>36.369999999999997</c:v>
                </c:pt>
                <c:pt idx="481">
                  <c:v>36.368750000000013</c:v>
                </c:pt>
                <c:pt idx="482">
                  <c:v>36.371250000000003</c:v>
                </c:pt>
                <c:pt idx="483">
                  <c:v>36.366250000000001</c:v>
                </c:pt>
                <c:pt idx="484">
                  <c:v>36.363750000000003</c:v>
                </c:pt>
                <c:pt idx="485">
                  <c:v>36.365000000000002</c:v>
                </c:pt>
                <c:pt idx="486">
                  <c:v>36.365000000000002</c:v>
                </c:pt>
                <c:pt idx="487">
                  <c:v>36.365000000000002</c:v>
                </c:pt>
                <c:pt idx="488">
                  <c:v>36.3675</c:v>
                </c:pt>
                <c:pt idx="489">
                  <c:v>36.368750000000013</c:v>
                </c:pt>
                <c:pt idx="490">
                  <c:v>36.365000000000002</c:v>
                </c:pt>
                <c:pt idx="491">
                  <c:v>36.366250000000001</c:v>
                </c:pt>
                <c:pt idx="492">
                  <c:v>36.3675</c:v>
                </c:pt>
                <c:pt idx="493">
                  <c:v>36.368750000000013</c:v>
                </c:pt>
                <c:pt idx="494">
                  <c:v>36.372500000000002</c:v>
                </c:pt>
                <c:pt idx="495">
                  <c:v>36.371250000000003</c:v>
                </c:pt>
                <c:pt idx="496">
                  <c:v>36.368750000000013</c:v>
                </c:pt>
                <c:pt idx="497">
                  <c:v>36.3675</c:v>
                </c:pt>
                <c:pt idx="498">
                  <c:v>36.3675</c:v>
                </c:pt>
                <c:pt idx="499">
                  <c:v>36.368750000000013</c:v>
                </c:pt>
                <c:pt idx="500">
                  <c:v>36.3675</c:v>
                </c:pt>
                <c:pt idx="501">
                  <c:v>36.369999999999997</c:v>
                </c:pt>
                <c:pt idx="502">
                  <c:v>36.366250000000001</c:v>
                </c:pt>
                <c:pt idx="503">
                  <c:v>36.366250000000001</c:v>
                </c:pt>
                <c:pt idx="504">
                  <c:v>36.375</c:v>
                </c:pt>
                <c:pt idx="505">
                  <c:v>36.373750000000001</c:v>
                </c:pt>
                <c:pt idx="506">
                  <c:v>36.368750000000013</c:v>
                </c:pt>
                <c:pt idx="507">
                  <c:v>36.369999999999997</c:v>
                </c:pt>
                <c:pt idx="508">
                  <c:v>36.3675</c:v>
                </c:pt>
                <c:pt idx="509">
                  <c:v>36.366250000000001</c:v>
                </c:pt>
                <c:pt idx="510">
                  <c:v>36.358750000000001</c:v>
                </c:pt>
                <c:pt idx="511">
                  <c:v>36.353749999999998</c:v>
                </c:pt>
                <c:pt idx="512">
                  <c:v>36.361249999999998</c:v>
                </c:pt>
                <c:pt idx="513">
                  <c:v>36.363750000000003</c:v>
                </c:pt>
                <c:pt idx="514">
                  <c:v>36.365000000000002</c:v>
                </c:pt>
                <c:pt idx="515">
                  <c:v>36.365000000000002</c:v>
                </c:pt>
                <c:pt idx="516">
                  <c:v>36.365000000000002</c:v>
                </c:pt>
                <c:pt idx="517">
                  <c:v>36.365000000000002</c:v>
                </c:pt>
                <c:pt idx="518">
                  <c:v>36.371250000000003</c:v>
                </c:pt>
                <c:pt idx="519">
                  <c:v>36.368750000000013</c:v>
                </c:pt>
                <c:pt idx="520">
                  <c:v>36.371250000000003</c:v>
                </c:pt>
                <c:pt idx="521">
                  <c:v>36.371250000000003</c:v>
                </c:pt>
                <c:pt idx="522">
                  <c:v>36.369999999999997</c:v>
                </c:pt>
                <c:pt idx="523">
                  <c:v>36.375</c:v>
                </c:pt>
                <c:pt idx="524">
                  <c:v>36.383749999999999</c:v>
                </c:pt>
                <c:pt idx="525">
                  <c:v>36.3825</c:v>
                </c:pt>
                <c:pt idx="526">
                  <c:v>36.386249999999997</c:v>
                </c:pt>
                <c:pt idx="527">
                  <c:v>36.386249999999997</c:v>
                </c:pt>
                <c:pt idx="528">
                  <c:v>36.388750000000002</c:v>
                </c:pt>
                <c:pt idx="529">
                  <c:v>36.39</c:v>
                </c:pt>
                <c:pt idx="530">
                  <c:v>36.387500000000003</c:v>
                </c:pt>
                <c:pt idx="531">
                  <c:v>36.388750000000002</c:v>
                </c:pt>
                <c:pt idx="532">
                  <c:v>36.388750000000002</c:v>
                </c:pt>
                <c:pt idx="533">
                  <c:v>36.392500000000013</c:v>
                </c:pt>
                <c:pt idx="534">
                  <c:v>36.388750000000002</c:v>
                </c:pt>
                <c:pt idx="535">
                  <c:v>36.392500000000013</c:v>
                </c:pt>
                <c:pt idx="536">
                  <c:v>36.393750000000011</c:v>
                </c:pt>
                <c:pt idx="537">
                  <c:v>36.4</c:v>
                </c:pt>
                <c:pt idx="538">
                  <c:v>36.402500000000003</c:v>
                </c:pt>
                <c:pt idx="539">
                  <c:v>36.401249999999997</c:v>
                </c:pt>
                <c:pt idx="540">
                  <c:v>36.40625</c:v>
                </c:pt>
                <c:pt idx="541">
                  <c:v>36.40625</c:v>
                </c:pt>
                <c:pt idx="542">
                  <c:v>36.408750000000012</c:v>
                </c:pt>
                <c:pt idx="543">
                  <c:v>36.40625</c:v>
                </c:pt>
                <c:pt idx="544">
                  <c:v>36.4</c:v>
                </c:pt>
                <c:pt idx="545">
                  <c:v>36.403750000000002</c:v>
                </c:pt>
                <c:pt idx="546">
                  <c:v>36.408750000000012</c:v>
                </c:pt>
                <c:pt idx="547">
                  <c:v>36.40625</c:v>
                </c:pt>
                <c:pt idx="548">
                  <c:v>36.405000000000001</c:v>
                </c:pt>
                <c:pt idx="549">
                  <c:v>36.41375</c:v>
                </c:pt>
                <c:pt idx="550">
                  <c:v>36.408750000000012</c:v>
                </c:pt>
                <c:pt idx="551">
                  <c:v>36.40625</c:v>
                </c:pt>
                <c:pt idx="552">
                  <c:v>36.411250000000003</c:v>
                </c:pt>
                <c:pt idx="553">
                  <c:v>36.41375</c:v>
                </c:pt>
                <c:pt idx="554">
                  <c:v>36.421250000000001</c:v>
                </c:pt>
                <c:pt idx="555">
                  <c:v>36.427500000000002</c:v>
                </c:pt>
                <c:pt idx="556">
                  <c:v>36.436250000000001</c:v>
                </c:pt>
                <c:pt idx="557">
                  <c:v>36.436250000000001</c:v>
                </c:pt>
                <c:pt idx="558">
                  <c:v>36.438750000000013</c:v>
                </c:pt>
                <c:pt idx="559">
                  <c:v>36.438750000000013</c:v>
                </c:pt>
                <c:pt idx="560">
                  <c:v>36.4375</c:v>
                </c:pt>
                <c:pt idx="561">
                  <c:v>36.443750000000001</c:v>
                </c:pt>
                <c:pt idx="562">
                  <c:v>36.445</c:v>
                </c:pt>
                <c:pt idx="563">
                  <c:v>36.446249999999999</c:v>
                </c:pt>
                <c:pt idx="564">
                  <c:v>36.448750000000011</c:v>
                </c:pt>
                <c:pt idx="565">
                  <c:v>36.451249999999987</c:v>
                </c:pt>
                <c:pt idx="566">
                  <c:v>36.451249999999987</c:v>
                </c:pt>
                <c:pt idx="567">
                  <c:v>36.453749999999999</c:v>
                </c:pt>
                <c:pt idx="568">
                  <c:v>36.457500000000003</c:v>
                </c:pt>
                <c:pt idx="569">
                  <c:v>36.458750000000002</c:v>
                </c:pt>
                <c:pt idx="570">
                  <c:v>36.46</c:v>
                </c:pt>
                <c:pt idx="571">
                  <c:v>36.457500000000003</c:v>
                </c:pt>
                <c:pt idx="572">
                  <c:v>36.456249999999997</c:v>
                </c:pt>
                <c:pt idx="573">
                  <c:v>36.456249999999997</c:v>
                </c:pt>
                <c:pt idx="574">
                  <c:v>36.458750000000002</c:v>
                </c:pt>
                <c:pt idx="575">
                  <c:v>36.462500000000013</c:v>
                </c:pt>
                <c:pt idx="576">
                  <c:v>36.46125</c:v>
                </c:pt>
                <c:pt idx="577">
                  <c:v>36.457500000000003</c:v>
                </c:pt>
                <c:pt idx="578">
                  <c:v>36.46125</c:v>
                </c:pt>
                <c:pt idx="579">
                  <c:v>36.454999999999998</c:v>
                </c:pt>
                <c:pt idx="580">
                  <c:v>36.454999999999998</c:v>
                </c:pt>
                <c:pt idx="581">
                  <c:v>36.458750000000002</c:v>
                </c:pt>
                <c:pt idx="582">
                  <c:v>36.456249999999997</c:v>
                </c:pt>
                <c:pt idx="583">
                  <c:v>36.462500000000013</c:v>
                </c:pt>
                <c:pt idx="584">
                  <c:v>36.465000000000003</c:v>
                </c:pt>
                <c:pt idx="585">
                  <c:v>36.468750000000007</c:v>
                </c:pt>
                <c:pt idx="586">
                  <c:v>36.467500000000001</c:v>
                </c:pt>
                <c:pt idx="587">
                  <c:v>36.472500000000011</c:v>
                </c:pt>
                <c:pt idx="588">
                  <c:v>36.475000000000001</c:v>
                </c:pt>
                <c:pt idx="589">
                  <c:v>36.473750000000003</c:v>
                </c:pt>
                <c:pt idx="590">
                  <c:v>36.479999999999997</c:v>
                </c:pt>
                <c:pt idx="591">
                  <c:v>36.478750000000012</c:v>
                </c:pt>
                <c:pt idx="592">
                  <c:v>36.482500000000002</c:v>
                </c:pt>
                <c:pt idx="593">
                  <c:v>36.491250000000001</c:v>
                </c:pt>
                <c:pt idx="594">
                  <c:v>36.49</c:v>
                </c:pt>
                <c:pt idx="595">
                  <c:v>36.488750000000003</c:v>
                </c:pt>
                <c:pt idx="596">
                  <c:v>36.49</c:v>
                </c:pt>
                <c:pt idx="597">
                  <c:v>36.488750000000003</c:v>
                </c:pt>
                <c:pt idx="598">
                  <c:v>36.497500000000002</c:v>
                </c:pt>
                <c:pt idx="599">
                  <c:v>36.497500000000002</c:v>
                </c:pt>
                <c:pt idx="600">
                  <c:v>36.498750000000008</c:v>
                </c:pt>
                <c:pt idx="601">
                  <c:v>36.505000000000003</c:v>
                </c:pt>
                <c:pt idx="602">
                  <c:v>36.5075</c:v>
                </c:pt>
                <c:pt idx="603">
                  <c:v>36.51</c:v>
                </c:pt>
                <c:pt idx="604">
                  <c:v>36.511249999999997</c:v>
                </c:pt>
                <c:pt idx="605">
                  <c:v>36.5075</c:v>
                </c:pt>
                <c:pt idx="606">
                  <c:v>36.5</c:v>
                </c:pt>
                <c:pt idx="607">
                  <c:v>36.503750000000011</c:v>
                </c:pt>
                <c:pt idx="608">
                  <c:v>36.508750000000013</c:v>
                </c:pt>
                <c:pt idx="609">
                  <c:v>36.515000000000001</c:v>
                </c:pt>
                <c:pt idx="610">
                  <c:v>36.518750000000011</c:v>
                </c:pt>
                <c:pt idx="611">
                  <c:v>36.525000000000013</c:v>
                </c:pt>
                <c:pt idx="612">
                  <c:v>36.528750000000009</c:v>
                </c:pt>
                <c:pt idx="613">
                  <c:v>36.532500000000013</c:v>
                </c:pt>
                <c:pt idx="614">
                  <c:v>36.53125</c:v>
                </c:pt>
                <c:pt idx="615">
                  <c:v>36.537500000000001</c:v>
                </c:pt>
                <c:pt idx="616">
                  <c:v>36.54</c:v>
                </c:pt>
                <c:pt idx="617">
                  <c:v>36.541249999999998</c:v>
                </c:pt>
                <c:pt idx="618">
                  <c:v>36.546250000000001</c:v>
                </c:pt>
                <c:pt idx="619">
                  <c:v>36.545000000000002</c:v>
                </c:pt>
                <c:pt idx="620">
                  <c:v>36.543750000000003</c:v>
                </c:pt>
              </c:numCache>
            </c:numRef>
          </c:val>
          <c:smooth val="0"/>
        </c:ser>
        <c:ser>
          <c:idx val="8"/>
          <c:order val="1"/>
          <c:tx>
            <c:strRef>
              <c:f>'n=8'!$J$1</c:f>
              <c:strCache>
                <c:ptCount val="1"/>
                <c:pt idx="0">
                  <c:v>なし深部</c:v>
                </c:pt>
              </c:strCache>
            </c:strRef>
          </c:tx>
          <c:spPr>
            <a:ln w="12700">
              <a:solidFill>
                <a:srgbClr val="008000"/>
              </a:solidFill>
              <a:prstDash val="solid"/>
            </a:ln>
          </c:spPr>
          <c:marker>
            <c:symbol val="none"/>
          </c:marker>
          <c:cat>
            <c:numRef>
              <c:f>'n=8'!$A$2:$A$622</c:f>
              <c:numCache>
                <c:formatCode>h:mm;@</c:formatCode>
                <c:ptCount val="621"/>
                <c:pt idx="0">
                  <c:v>0.86111111111111105</c:v>
                </c:pt>
                <c:pt idx="1">
                  <c:v>0.86180555555555605</c:v>
                </c:pt>
                <c:pt idx="2">
                  <c:v>0.86250000000000004</c:v>
                </c:pt>
                <c:pt idx="3">
                  <c:v>0.86319444444444504</c:v>
                </c:pt>
                <c:pt idx="4">
                  <c:v>0.86388888888888904</c:v>
                </c:pt>
                <c:pt idx="5">
                  <c:v>0.86458333333333404</c:v>
                </c:pt>
                <c:pt idx="6">
                  <c:v>0.86527777777777803</c:v>
                </c:pt>
                <c:pt idx="7">
                  <c:v>0.86597222222222203</c:v>
                </c:pt>
                <c:pt idx="8">
                  <c:v>0.86666666666666703</c:v>
                </c:pt>
                <c:pt idx="9">
                  <c:v>0.86736111111111103</c:v>
                </c:pt>
                <c:pt idx="10">
                  <c:v>0.86805555555555602</c:v>
                </c:pt>
                <c:pt idx="11">
                  <c:v>0.86875000000000002</c:v>
                </c:pt>
                <c:pt idx="12">
                  <c:v>0.86944444444444502</c:v>
                </c:pt>
                <c:pt idx="13">
                  <c:v>0.87013888888888902</c:v>
                </c:pt>
                <c:pt idx="14">
                  <c:v>0.87083333333333401</c:v>
                </c:pt>
                <c:pt idx="15">
                  <c:v>0.87152777777777801</c:v>
                </c:pt>
                <c:pt idx="16">
                  <c:v>0.87222222222222201</c:v>
                </c:pt>
                <c:pt idx="17">
                  <c:v>0.87291666666666701</c:v>
                </c:pt>
                <c:pt idx="18">
                  <c:v>0.87361111111111101</c:v>
                </c:pt>
                <c:pt idx="19">
                  <c:v>0.874305555555556</c:v>
                </c:pt>
                <c:pt idx="20">
                  <c:v>0.875</c:v>
                </c:pt>
                <c:pt idx="21">
                  <c:v>0.875694444444445</c:v>
                </c:pt>
                <c:pt idx="22">
                  <c:v>0.87638888888888899</c:v>
                </c:pt>
                <c:pt idx="23">
                  <c:v>0.87708333333333399</c:v>
                </c:pt>
                <c:pt idx="24">
                  <c:v>0.87777777777777799</c:v>
                </c:pt>
                <c:pt idx="25">
                  <c:v>0.87847222222222199</c:v>
                </c:pt>
                <c:pt idx="26">
                  <c:v>0.87916666666666698</c:v>
                </c:pt>
                <c:pt idx="27">
                  <c:v>0.87986111111111098</c:v>
                </c:pt>
                <c:pt idx="28">
                  <c:v>0.88055555555555598</c:v>
                </c:pt>
                <c:pt idx="29">
                  <c:v>0.88124999999999998</c:v>
                </c:pt>
                <c:pt idx="30">
                  <c:v>0.88194444444444497</c:v>
                </c:pt>
                <c:pt idx="31">
                  <c:v>0.88263888888888897</c:v>
                </c:pt>
                <c:pt idx="32">
                  <c:v>0.88333333333333297</c:v>
                </c:pt>
                <c:pt idx="33">
                  <c:v>0.88402777777777797</c:v>
                </c:pt>
                <c:pt idx="34">
                  <c:v>0.88472222222222197</c:v>
                </c:pt>
                <c:pt idx="35">
                  <c:v>0.88541666666666596</c:v>
                </c:pt>
                <c:pt idx="36">
                  <c:v>0.88611111111111096</c:v>
                </c:pt>
                <c:pt idx="37">
                  <c:v>0.88680555555555596</c:v>
                </c:pt>
                <c:pt idx="38">
                  <c:v>0.88749999999999996</c:v>
                </c:pt>
                <c:pt idx="39">
                  <c:v>0.88819444444444495</c:v>
                </c:pt>
                <c:pt idx="40">
                  <c:v>0.88888888888888895</c:v>
                </c:pt>
                <c:pt idx="41">
                  <c:v>0.88958333333333295</c:v>
                </c:pt>
                <c:pt idx="42">
                  <c:v>0.89027777777777795</c:v>
                </c:pt>
                <c:pt idx="43">
                  <c:v>0.89097222222222205</c:v>
                </c:pt>
                <c:pt idx="44">
                  <c:v>0.89166666666666705</c:v>
                </c:pt>
                <c:pt idx="45">
                  <c:v>0.89236111111111105</c:v>
                </c:pt>
                <c:pt idx="46">
                  <c:v>0.89305555555555605</c:v>
                </c:pt>
                <c:pt idx="47">
                  <c:v>0.89375000000000004</c:v>
                </c:pt>
                <c:pt idx="48">
                  <c:v>0.89444444444444504</c:v>
                </c:pt>
                <c:pt idx="49">
                  <c:v>0.89513888888888904</c:v>
                </c:pt>
                <c:pt idx="50">
                  <c:v>0.89583333333333404</c:v>
                </c:pt>
                <c:pt idx="51">
                  <c:v>0.89652777777777803</c:v>
                </c:pt>
                <c:pt idx="52">
                  <c:v>0.89722222222222203</c:v>
                </c:pt>
                <c:pt idx="53">
                  <c:v>0.89791666666666703</c:v>
                </c:pt>
                <c:pt idx="54">
                  <c:v>0.89861111111111103</c:v>
                </c:pt>
                <c:pt idx="55">
                  <c:v>0.89930555555555602</c:v>
                </c:pt>
                <c:pt idx="56">
                  <c:v>0.9</c:v>
                </c:pt>
                <c:pt idx="57">
                  <c:v>0.90069444444444502</c:v>
                </c:pt>
                <c:pt idx="58">
                  <c:v>0.90138888888888902</c:v>
                </c:pt>
                <c:pt idx="59">
                  <c:v>0.90208333333333302</c:v>
                </c:pt>
                <c:pt idx="60">
                  <c:v>0.90277777777777801</c:v>
                </c:pt>
                <c:pt idx="61">
                  <c:v>0.90347222222222201</c:v>
                </c:pt>
                <c:pt idx="62">
                  <c:v>0.90416666666666701</c:v>
                </c:pt>
                <c:pt idx="63">
                  <c:v>0.90486111111111101</c:v>
                </c:pt>
                <c:pt idx="64">
                  <c:v>0.905555555555556</c:v>
                </c:pt>
                <c:pt idx="65">
                  <c:v>0.90625</c:v>
                </c:pt>
                <c:pt idx="66">
                  <c:v>0.906944444444445</c:v>
                </c:pt>
                <c:pt idx="67">
                  <c:v>0.90763888888888899</c:v>
                </c:pt>
                <c:pt idx="68">
                  <c:v>0.90833333333333299</c:v>
                </c:pt>
                <c:pt idx="69">
                  <c:v>0.90902777777777799</c:v>
                </c:pt>
                <c:pt idx="70">
                  <c:v>0.90972222222222199</c:v>
                </c:pt>
                <c:pt idx="71">
                  <c:v>0.91041666666666599</c:v>
                </c:pt>
                <c:pt idx="72">
                  <c:v>0.91111111111111098</c:v>
                </c:pt>
                <c:pt idx="73">
                  <c:v>0.91180555555555598</c:v>
                </c:pt>
                <c:pt idx="74">
                  <c:v>0.91249999999999998</c:v>
                </c:pt>
                <c:pt idx="75">
                  <c:v>0.91319444444444497</c:v>
                </c:pt>
                <c:pt idx="76">
                  <c:v>0.91388888888888897</c:v>
                </c:pt>
                <c:pt idx="77">
                  <c:v>0.91458333333333297</c:v>
                </c:pt>
                <c:pt idx="78">
                  <c:v>0.91527777777777797</c:v>
                </c:pt>
                <c:pt idx="79">
                  <c:v>0.91597222222222197</c:v>
                </c:pt>
                <c:pt idx="80">
                  <c:v>0.91666666666666596</c:v>
                </c:pt>
                <c:pt idx="81">
                  <c:v>0.91736111111111096</c:v>
                </c:pt>
                <c:pt idx="82">
                  <c:v>0.91805555555555596</c:v>
                </c:pt>
                <c:pt idx="83">
                  <c:v>0.91874999999999996</c:v>
                </c:pt>
                <c:pt idx="84">
                  <c:v>0.91944444444444495</c:v>
                </c:pt>
                <c:pt idx="85">
                  <c:v>0.92013888888888895</c:v>
                </c:pt>
                <c:pt idx="86">
                  <c:v>0.92083333333333395</c:v>
                </c:pt>
                <c:pt idx="87">
                  <c:v>0.92152777777777795</c:v>
                </c:pt>
                <c:pt idx="88">
                  <c:v>0.92222222222222205</c:v>
                </c:pt>
                <c:pt idx="89">
                  <c:v>0.92291666666666605</c:v>
                </c:pt>
                <c:pt idx="90">
                  <c:v>0.92361111111111105</c:v>
                </c:pt>
                <c:pt idx="91">
                  <c:v>0.92430555555555605</c:v>
                </c:pt>
                <c:pt idx="92">
                  <c:v>0.92500000000000004</c:v>
                </c:pt>
                <c:pt idx="93">
                  <c:v>0.92569444444444504</c:v>
                </c:pt>
                <c:pt idx="94">
                  <c:v>0.92638888888888904</c:v>
                </c:pt>
                <c:pt idx="95">
                  <c:v>0.92708333333333404</c:v>
                </c:pt>
                <c:pt idx="96">
                  <c:v>0.92777777777777803</c:v>
                </c:pt>
                <c:pt idx="97">
                  <c:v>0.92847222222222203</c:v>
                </c:pt>
                <c:pt idx="98">
                  <c:v>0.92916666666666703</c:v>
                </c:pt>
                <c:pt idx="99">
                  <c:v>0.92986111111111103</c:v>
                </c:pt>
                <c:pt idx="100">
                  <c:v>0.93055555555555602</c:v>
                </c:pt>
                <c:pt idx="101">
                  <c:v>0.93125000000000002</c:v>
                </c:pt>
                <c:pt idx="102">
                  <c:v>0.93194444444444502</c:v>
                </c:pt>
                <c:pt idx="103">
                  <c:v>0.93263888888888902</c:v>
                </c:pt>
                <c:pt idx="104">
                  <c:v>0.93333333333333302</c:v>
                </c:pt>
                <c:pt idx="105">
                  <c:v>0.93402777777777801</c:v>
                </c:pt>
                <c:pt idx="106">
                  <c:v>0.93472222222222201</c:v>
                </c:pt>
                <c:pt idx="107">
                  <c:v>0.93541666666666701</c:v>
                </c:pt>
                <c:pt idx="108">
                  <c:v>0.93611111111111101</c:v>
                </c:pt>
                <c:pt idx="109">
                  <c:v>0.936805555555556</c:v>
                </c:pt>
                <c:pt idx="110">
                  <c:v>0.9375</c:v>
                </c:pt>
                <c:pt idx="111">
                  <c:v>0.938194444444445</c:v>
                </c:pt>
                <c:pt idx="112">
                  <c:v>0.93888888888888899</c:v>
                </c:pt>
                <c:pt idx="113">
                  <c:v>0.93958333333333299</c:v>
                </c:pt>
                <c:pt idx="114">
                  <c:v>0.94027777777777799</c:v>
                </c:pt>
                <c:pt idx="115">
                  <c:v>0.94097222222222199</c:v>
                </c:pt>
                <c:pt idx="116">
                  <c:v>0.94166666666666698</c:v>
                </c:pt>
                <c:pt idx="117">
                  <c:v>0.94236111111111098</c:v>
                </c:pt>
                <c:pt idx="118">
                  <c:v>0.94305555555555598</c:v>
                </c:pt>
                <c:pt idx="119">
                  <c:v>0.94374999999999998</c:v>
                </c:pt>
                <c:pt idx="120">
                  <c:v>0.94444444444444497</c:v>
                </c:pt>
                <c:pt idx="121">
                  <c:v>0.94513888888888897</c:v>
                </c:pt>
                <c:pt idx="122">
                  <c:v>0.94583333333333397</c:v>
                </c:pt>
                <c:pt idx="123">
                  <c:v>0.94652777777777797</c:v>
                </c:pt>
                <c:pt idx="124">
                  <c:v>0.94722222222222197</c:v>
                </c:pt>
                <c:pt idx="125">
                  <c:v>0.94791666666666596</c:v>
                </c:pt>
                <c:pt idx="126">
                  <c:v>0.94861111111111096</c:v>
                </c:pt>
                <c:pt idx="127">
                  <c:v>0.94930555555555596</c:v>
                </c:pt>
                <c:pt idx="128">
                  <c:v>0.95</c:v>
                </c:pt>
                <c:pt idx="129">
                  <c:v>0.95069444444444495</c:v>
                </c:pt>
                <c:pt idx="130">
                  <c:v>0.95138888888888895</c:v>
                </c:pt>
                <c:pt idx="131">
                  <c:v>0.95208333333333395</c:v>
                </c:pt>
                <c:pt idx="132">
                  <c:v>0.95277777777777795</c:v>
                </c:pt>
                <c:pt idx="133">
                  <c:v>0.95347222222222205</c:v>
                </c:pt>
                <c:pt idx="134">
                  <c:v>0.95416666666666605</c:v>
                </c:pt>
                <c:pt idx="135">
                  <c:v>0.95486111111111105</c:v>
                </c:pt>
                <c:pt idx="136">
                  <c:v>0.95555555555555605</c:v>
                </c:pt>
                <c:pt idx="137">
                  <c:v>0.95625000000000004</c:v>
                </c:pt>
                <c:pt idx="138">
                  <c:v>0.95694444444444504</c:v>
                </c:pt>
                <c:pt idx="139">
                  <c:v>0.95763888888888904</c:v>
                </c:pt>
                <c:pt idx="140">
                  <c:v>0.95833333333333404</c:v>
                </c:pt>
                <c:pt idx="141">
                  <c:v>0.95902777777777803</c:v>
                </c:pt>
                <c:pt idx="142">
                  <c:v>0.95972222222222203</c:v>
                </c:pt>
                <c:pt idx="143">
                  <c:v>0.96041666666666703</c:v>
                </c:pt>
                <c:pt idx="144">
                  <c:v>0.96111111111111103</c:v>
                </c:pt>
                <c:pt idx="145">
                  <c:v>0.96180555555555602</c:v>
                </c:pt>
                <c:pt idx="146">
                  <c:v>0.96250000000000002</c:v>
                </c:pt>
                <c:pt idx="147">
                  <c:v>0.96319444444444502</c:v>
                </c:pt>
                <c:pt idx="148">
                  <c:v>0.96388888888888902</c:v>
                </c:pt>
                <c:pt idx="149">
                  <c:v>0.96458333333333302</c:v>
                </c:pt>
                <c:pt idx="150">
                  <c:v>0.96527777777777801</c:v>
                </c:pt>
                <c:pt idx="151">
                  <c:v>0.96597222222222201</c:v>
                </c:pt>
                <c:pt idx="152">
                  <c:v>0.96666666666666701</c:v>
                </c:pt>
                <c:pt idx="153">
                  <c:v>0.96736111111111101</c:v>
                </c:pt>
                <c:pt idx="154">
                  <c:v>0.968055555555556</c:v>
                </c:pt>
                <c:pt idx="155">
                  <c:v>0.96875</c:v>
                </c:pt>
                <c:pt idx="156">
                  <c:v>0.969444444444445</c:v>
                </c:pt>
                <c:pt idx="157">
                  <c:v>0.97013888888888899</c:v>
                </c:pt>
                <c:pt idx="158">
                  <c:v>0.97083333333333399</c:v>
                </c:pt>
                <c:pt idx="159">
                  <c:v>0.97152777777777799</c:v>
                </c:pt>
                <c:pt idx="160">
                  <c:v>0.97222222222222199</c:v>
                </c:pt>
                <c:pt idx="161">
                  <c:v>0.97291666666666698</c:v>
                </c:pt>
                <c:pt idx="162">
                  <c:v>0.97361111111111098</c:v>
                </c:pt>
                <c:pt idx="163">
                  <c:v>0.97430555555555598</c:v>
                </c:pt>
                <c:pt idx="164">
                  <c:v>0.97499999999999998</c:v>
                </c:pt>
                <c:pt idx="165">
                  <c:v>0.97569444444444497</c:v>
                </c:pt>
                <c:pt idx="166">
                  <c:v>0.97638888888888897</c:v>
                </c:pt>
                <c:pt idx="167">
                  <c:v>0.97708333333333297</c:v>
                </c:pt>
                <c:pt idx="168">
                  <c:v>0.97777777777777797</c:v>
                </c:pt>
                <c:pt idx="169">
                  <c:v>0.97847222222222197</c:v>
                </c:pt>
                <c:pt idx="170">
                  <c:v>0.97916666666666596</c:v>
                </c:pt>
                <c:pt idx="171">
                  <c:v>0.97986111111111096</c:v>
                </c:pt>
                <c:pt idx="172">
                  <c:v>0.98055555555555496</c:v>
                </c:pt>
                <c:pt idx="173">
                  <c:v>0.98124999999999996</c:v>
                </c:pt>
                <c:pt idx="174">
                  <c:v>0.98194444444444495</c:v>
                </c:pt>
                <c:pt idx="175">
                  <c:v>0.98263888888888895</c:v>
                </c:pt>
                <c:pt idx="176">
                  <c:v>0.98333333333333295</c:v>
                </c:pt>
                <c:pt idx="177">
                  <c:v>0.98402777777777795</c:v>
                </c:pt>
                <c:pt idx="178">
                  <c:v>0.98472222222222205</c:v>
                </c:pt>
                <c:pt idx="179">
                  <c:v>0.98541666666666605</c:v>
                </c:pt>
                <c:pt idx="180">
                  <c:v>0.98611111111111105</c:v>
                </c:pt>
                <c:pt idx="181">
                  <c:v>0.98680555555555605</c:v>
                </c:pt>
                <c:pt idx="182">
                  <c:v>0.98750000000000004</c:v>
                </c:pt>
                <c:pt idx="183">
                  <c:v>0.98819444444444504</c:v>
                </c:pt>
                <c:pt idx="184">
                  <c:v>0.98888888888888904</c:v>
                </c:pt>
                <c:pt idx="185">
                  <c:v>0.98958333333333304</c:v>
                </c:pt>
                <c:pt idx="186">
                  <c:v>0.99027777777777803</c:v>
                </c:pt>
                <c:pt idx="187">
                  <c:v>0.99097222222222203</c:v>
                </c:pt>
                <c:pt idx="188">
                  <c:v>0.99166666666666703</c:v>
                </c:pt>
                <c:pt idx="189">
                  <c:v>0.99236111111111103</c:v>
                </c:pt>
                <c:pt idx="190">
                  <c:v>0.99305555555555602</c:v>
                </c:pt>
                <c:pt idx="191">
                  <c:v>0.99375000000000002</c:v>
                </c:pt>
                <c:pt idx="192">
                  <c:v>0.99444444444444502</c:v>
                </c:pt>
                <c:pt idx="193">
                  <c:v>0.99513888888888902</c:v>
                </c:pt>
                <c:pt idx="194">
                  <c:v>0.99583333333333302</c:v>
                </c:pt>
                <c:pt idx="195">
                  <c:v>0.99652777777777801</c:v>
                </c:pt>
                <c:pt idx="196">
                  <c:v>0.99722222222222201</c:v>
                </c:pt>
                <c:pt idx="197">
                  <c:v>0.99791666666666701</c:v>
                </c:pt>
                <c:pt idx="198">
                  <c:v>0.99861111111111101</c:v>
                </c:pt>
                <c:pt idx="199">
                  <c:v>0.999305555555556</c:v>
                </c:pt>
                <c:pt idx="200">
                  <c:v>1</c:v>
                </c:pt>
                <c:pt idx="201">
                  <c:v>1.0006944444444441</c:v>
                </c:pt>
                <c:pt idx="202">
                  <c:v>1.00138888888889</c:v>
                </c:pt>
                <c:pt idx="203">
                  <c:v>1.0020833333333341</c:v>
                </c:pt>
                <c:pt idx="204">
                  <c:v>1.002777777777778</c:v>
                </c:pt>
                <c:pt idx="205">
                  <c:v>1.0034722222222221</c:v>
                </c:pt>
                <c:pt idx="206">
                  <c:v>1.0041666666666671</c:v>
                </c:pt>
                <c:pt idx="207">
                  <c:v>1.004861111111111</c:v>
                </c:pt>
                <c:pt idx="208">
                  <c:v>1.005555555555556</c:v>
                </c:pt>
                <c:pt idx="209">
                  <c:v>1.0062500000000001</c:v>
                </c:pt>
                <c:pt idx="210">
                  <c:v>1.006944444444444</c:v>
                </c:pt>
                <c:pt idx="211">
                  <c:v>1.007638888888889</c:v>
                </c:pt>
                <c:pt idx="212">
                  <c:v>1.0083333333333331</c:v>
                </c:pt>
                <c:pt idx="213">
                  <c:v>1.0090277777777781</c:v>
                </c:pt>
                <c:pt idx="214">
                  <c:v>1.009722222222222</c:v>
                </c:pt>
                <c:pt idx="215">
                  <c:v>1.010416666666667</c:v>
                </c:pt>
                <c:pt idx="216">
                  <c:v>1.0111111111111111</c:v>
                </c:pt>
                <c:pt idx="217">
                  <c:v>1.0118055555555561</c:v>
                </c:pt>
                <c:pt idx="218">
                  <c:v>1.0125</c:v>
                </c:pt>
                <c:pt idx="219">
                  <c:v>1.0131944444444441</c:v>
                </c:pt>
                <c:pt idx="220">
                  <c:v>1.0138888888888899</c:v>
                </c:pt>
                <c:pt idx="221">
                  <c:v>1.0145833333333341</c:v>
                </c:pt>
                <c:pt idx="222">
                  <c:v>1.0152777777777779</c:v>
                </c:pt>
                <c:pt idx="223">
                  <c:v>1.0159722222222221</c:v>
                </c:pt>
                <c:pt idx="224">
                  <c:v>1.0166666666666671</c:v>
                </c:pt>
                <c:pt idx="225">
                  <c:v>1.0173611111111109</c:v>
                </c:pt>
                <c:pt idx="226">
                  <c:v>1.0180555555555559</c:v>
                </c:pt>
                <c:pt idx="227">
                  <c:v>1.01875</c:v>
                </c:pt>
                <c:pt idx="228">
                  <c:v>1.0194444444444439</c:v>
                </c:pt>
                <c:pt idx="229">
                  <c:v>1.02013888888889</c:v>
                </c:pt>
                <c:pt idx="230">
                  <c:v>1.020833333333333</c:v>
                </c:pt>
                <c:pt idx="231">
                  <c:v>1.021527777777778</c:v>
                </c:pt>
                <c:pt idx="232">
                  <c:v>1.0222222222222219</c:v>
                </c:pt>
                <c:pt idx="233">
                  <c:v>1.0229166666666669</c:v>
                </c:pt>
                <c:pt idx="234">
                  <c:v>1.023611111111111</c:v>
                </c:pt>
                <c:pt idx="235">
                  <c:v>1.024305555555556</c:v>
                </c:pt>
                <c:pt idx="236">
                  <c:v>1.0249999999999999</c:v>
                </c:pt>
                <c:pt idx="237">
                  <c:v>1.025694444444444</c:v>
                </c:pt>
                <c:pt idx="238">
                  <c:v>1.0263888888888899</c:v>
                </c:pt>
                <c:pt idx="239">
                  <c:v>1.0270833333333329</c:v>
                </c:pt>
                <c:pt idx="240">
                  <c:v>1.0277777777777779</c:v>
                </c:pt>
                <c:pt idx="241">
                  <c:v>1.028472222222222</c:v>
                </c:pt>
                <c:pt idx="242">
                  <c:v>1.029166666666667</c:v>
                </c:pt>
                <c:pt idx="243">
                  <c:v>1.0298611111111109</c:v>
                </c:pt>
                <c:pt idx="244">
                  <c:v>1.0305555555555559</c:v>
                </c:pt>
                <c:pt idx="245">
                  <c:v>1.03125</c:v>
                </c:pt>
                <c:pt idx="246">
                  <c:v>1.0319444444444441</c:v>
                </c:pt>
                <c:pt idx="247">
                  <c:v>1.03263888888889</c:v>
                </c:pt>
                <c:pt idx="248">
                  <c:v>1.033333333333333</c:v>
                </c:pt>
                <c:pt idx="249">
                  <c:v>1.034027777777778</c:v>
                </c:pt>
                <c:pt idx="250">
                  <c:v>1.0347222222222221</c:v>
                </c:pt>
                <c:pt idx="251">
                  <c:v>1.0354166666666671</c:v>
                </c:pt>
                <c:pt idx="252">
                  <c:v>1.0361111111111121</c:v>
                </c:pt>
                <c:pt idx="253">
                  <c:v>1.036805555555556</c:v>
                </c:pt>
                <c:pt idx="254">
                  <c:v>1.0375000000000001</c:v>
                </c:pt>
                <c:pt idx="255">
                  <c:v>1.038194444444444</c:v>
                </c:pt>
                <c:pt idx="256">
                  <c:v>1.0388888888888901</c:v>
                </c:pt>
                <c:pt idx="257">
                  <c:v>1.0395833333333331</c:v>
                </c:pt>
                <c:pt idx="258">
                  <c:v>1.0402777777777781</c:v>
                </c:pt>
                <c:pt idx="259">
                  <c:v>1.040972222222222</c:v>
                </c:pt>
                <c:pt idx="260">
                  <c:v>1.0416666666666661</c:v>
                </c:pt>
                <c:pt idx="261">
                  <c:v>1.0423611111111111</c:v>
                </c:pt>
                <c:pt idx="262">
                  <c:v>1.0430555555555561</c:v>
                </c:pt>
                <c:pt idx="263">
                  <c:v>1.04375</c:v>
                </c:pt>
                <c:pt idx="264">
                  <c:v>1.0444444444444441</c:v>
                </c:pt>
                <c:pt idx="265">
                  <c:v>1.0451388888888899</c:v>
                </c:pt>
                <c:pt idx="266">
                  <c:v>1.0458333333333329</c:v>
                </c:pt>
                <c:pt idx="267">
                  <c:v>1.0465277777777779</c:v>
                </c:pt>
                <c:pt idx="268">
                  <c:v>1.0472222222222221</c:v>
                </c:pt>
                <c:pt idx="269">
                  <c:v>1.0479166666666671</c:v>
                </c:pt>
                <c:pt idx="270">
                  <c:v>1.048611111111112</c:v>
                </c:pt>
                <c:pt idx="271">
                  <c:v>1.0493055555555559</c:v>
                </c:pt>
                <c:pt idx="272">
                  <c:v>1.05</c:v>
                </c:pt>
                <c:pt idx="273">
                  <c:v>1.0506944444444439</c:v>
                </c:pt>
                <c:pt idx="274">
                  <c:v>1.05138888888889</c:v>
                </c:pt>
                <c:pt idx="275">
                  <c:v>1.0520833333333339</c:v>
                </c:pt>
                <c:pt idx="276">
                  <c:v>1.052777777777778</c:v>
                </c:pt>
                <c:pt idx="277">
                  <c:v>1.0534722222222219</c:v>
                </c:pt>
                <c:pt idx="278">
                  <c:v>1.0541666666666669</c:v>
                </c:pt>
                <c:pt idx="279">
                  <c:v>1.054861111111111</c:v>
                </c:pt>
                <c:pt idx="280">
                  <c:v>1.055555555555556</c:v>
                </c:pt>
                <c:pt idx="281">
                  <c:v>1.0562499999999999</c:v>
                </c:pt>
                <c:pt idx="282">
                  <c:v>1.056944444444444</c:v>
                </c:pt>
                <c:pt idx="283">
                  <c:v>1.0576388888888899</c:v>
                </c:pt>
                <c:pt idx="284">
                  <c:v>1.0583333333333329</c:v>
                </c:pt>
                <c:pt idx="285">
                  <c:v>1.0590277777777779</c:v>
                </c:pt>
                <c:pt idx="286">
                  <c:v>1.059722222222222</c:v>
                </c:pt>
                <c:pt idx="287">
                  <c:v>1.060416666666667</c:v>
                </c:pt>
                <c:pt idx="288">
                  <c:v>1.0611111111111109</c:v>
                </c:pt>
                <c:pt idx="289">
                  <c:v>1.0618055555555559</c:v>
                </c:pt>
                <c:pt idx="290">
                  <c:v>1.0625</c:v>
                </c:pt>
                <c:pt idx="291">
                  <c:v>1.0631944444444441</c:v>
                </c:pt>
                <c:pt idx="292">
                  <c:v>1.06388888888889</c:v>
                </c:pt>
                <c:pt idx="293">
                  <c:v>1.0645833333333341</c:v>
                </c:pt>
                <c:pt idx="294">
                  <c:v>1.065277777777778</c:v>
                </c:pt>
                <c:pt idx="295">
                  <c:v>1.0659722222222221</c:v>
                </c:pt>
                <c:pt idx="296">
                  <c:v>1.0666666666666671</c:v>
                </c:pt>
                <c:pt idx="297">
                  <c:v>1.067361111111111</c:v>
                </c:pt>
                <c:pt idx="298">
                  <c:v>1.068055555555556</c:v>
                </c:pt>
                <c:pt idx="299">
                  <c:v>1.0687500000000001</c:v>
                </c:pt>
                <c:pt idx="300">
                  <c:v>1.069444444444444</c:v>
                </c:pt>
                <c:pt idx="301">
                  <c:v>1.0701388888888901</c:v>
                </c:pt>
                <c:pt idx="302">
                  <c:v>1.0708333333333331</c:v>
                </c:pt>
                <c:pt idx="303">
                  <c:v>1.0715277777777781</c:v>
                </c:pt>
                <c:pt idx="304">
                  <c:v>1.072222222222222</c:v>
                </c:pt>
                <c:pt idx="305">
                  <c:v>1.072916666666667</c:v>
                </c:pt>
                <c:pt idx="306">
                  <c:v>1.0736111111111111</c:v>
                </c:pt>
                <c:pt idx="307">
                  <c:v>1.0743055555555561</c:v>
                </c:pt>
                <c:pt idx="308">
                  <c:v>1.075</c:v>
                </c:pt>
                <c:pt idx="309">
                  <c:v>1.0756944444444441</c:v>
                </c:pt>
                <c:pt idx="310">
                  <c:v>1.0763888888888899</c:v>
                </c:pt>
                <c:pt idx="311">
                  <c:v>1.0770833333333341</c:v>
                </c:pt>
                <c:pt idx="312">
                  <c:v>1.0777777777777779</c:v>
                </c:pt>
                <c:pt idx="313">
                  <c:v>1.0784722222222221</c:v>
                </c:pt>
                <c:pt idx="314">
                  <c:v>1.0791666666666671</c:v>
                </c:pt>
                <c:pt idx="315">
                  <c:v>1.0798611111111109</c:v>
                </c:pt>
                <c:pt idx="316">
                  <c:v>1.0805555555555559</c:v>
                </c:pt>
                <c:pt idx="317">
                  <c:v>1.08125</c:v>
                </c:pt>
                <c:pt idx="318">
                  <c:v>1.0819444444444439</c:v>
                </c:pt>
                <c:pt idx="319">
                  <c:v>1.08263888888889</c:v>
                </c:pt>
                <c:pt idx="320">
                  <c:v>1.083333333333333</c:v>
                </c:pt>
                <c:pt idx="321">
                  <c:v>1.084027777777778</c:v>
                </c:pt>
                <c:pt idx="322">
                  <c:v>1.0847222222222219</c:v>
                </c:pt>
                <c:pt idx="323">
                  <c:v>1.0854166666666669</c:v>
                </c:pt>
                <c:pt idx="324">
                  <c:v>1.0861111111111119</c:v>
                </c:pt>
                <c:pt idx="325">
                  <c:v>1.086805555555556</c:v>
                </c:pt>
                <c:pt idx="326">
                  <c:v>1.0874999999999999</c:v>
                </c:pt>
                <c:pt idx="327">
                  <c:v>1.088194444444444</c:v>
                </c:pt>
                <c:pt idx="328">
                  <c:v>1.0888888888888899</c:v>
                </c:pt>
                <c:pt idx="329">
                  <c:v>1.0895833333333329</c:v>
                </c:pt>
                <c:pt idx="330">
                  <c:v>1.0902777777777779</c:v>
                </c:pt>
                <c:pt idx="331">
                  <c:v>1.090972222222222</c:v>
                </c:pt>
                <c:pt idx="332">
                  <c:v>1.091666666666667</c:v>
                </c:pt>
                <c:pt idx="333">
                  <c:v>1.0923611111111109</c:v>
                </c:pt>
                <c:pt idx="334">
                  <c:v>1.0930555555555559</c:v>
                </c:pt>
                <c:pt idx="335">
                  <c:v>1.09375</c:v>
                </c:pt>
                <c:pt idx="336">
                  <c:v>1.094444444444445</c:v>
                </c:pt>
                <c:pt idx="337">
                  <c:v>1.09513888888889</c:v>
                </c:pt>
                <c:pt idx="338">
                  <c:v>1.095833333333333</c:v>
                </c:pt>
                <c:pt idx="339">
                  <c:v>1.096527777777778</c:v>
                </c:pt>
                <c:pt idx="340">
                  <c:v>1.0972222222222221</c:v>
                </c:pt>
                <c:pt idx="341">
                  <c:v>1.0979166666666671</c:v>
                </c:pt>
                <c:pt idx="342">
                  <c:v>1.0986111111111121</c:v>
                </c:pt>
                <c:pt idx="343">
                  <c:v>1.099305555555556</c:v>
                </c:pt>
                <c:pt idx="344">
                  <c:v>1.1000000000000001</c:v>
                </c:pt>
                <c:pt idx="345">
                  <c:v>1.100694444444444</c:v>
                </c:pt>
                <c:pt idx="346">
                  <c:v>1.1013888888888901</c:v>
                </c:pt>
                <c:pt idx="347">
                  <c:v>1.102083333333334</c:v>
                </c:pt>
                <c:pt idx="348">
                  <c:v>1.1027777777777781</c:v>
                </c:pt>
                <c:pt idx="349">
                  <c:v>1.103472222222222</c:v>
                </c:pt>
                <c:pt idx="350">
                  <c:v>1.104166666666667</c:v>
                </c:pt>
                <c:pt idx="351">
                  <c:v>1.1048611111111111</c:v>
                </c:pt>
                <c:pt idx="352">
                  <c:v>1.1055555555555561</c:v>
                </c:pt>
                <c:pt idx="353">
                  <c:v>1.1062500000000011</c:v>
                </c:pt>
                <c:pt idx="354">
                  <c:v>1.1069444444444441</c:v>
                </c:pt>
                <c:pt idx="355">
                  <c:v>1.1076388888888899</c:v>
                </c:pt>
                <c:pt idx="356">
                  <c:v>1.1083333333333341</c:v>
                </c:pt>
                <c:pt idx="357">
                  <c:v>1.1090277777777779</c:v>
                </c:pt>
                <c:pt idx="358">
                  <c:v>1.1097222222222221</c:v>
                </c:pt>
                <c:pt idx="359">
                  <c:v>1.1104166666666671</c:v>
                </c:pt>
                <c:pt idx="360">
                  <c:v>1.111111111111112</c:v>
                </c:pt>
                <c:pt idx="361">
                  <c:v>1.1118055555555559</c:v>
                </c:pt>
                <c:pt idx="362">
                  <c:v>1.1125</c:v>
                </c:pt>
                <c:pt idx="363">
                  <c:v>1.1131944444444439</c:v>
                </c:pt>
                <c:pt idx="364">
                  <c:v>1.11388888888889</c:v>
                </c:pt>
                <c:pt idx="365">
                  <c:v>1.1145833333333339</c:v>
                </c:pt>
                <c:pt idx="366">
                  <c:v>1.115277777777778</c:v>
                </c:pt>
                <c:pt idx="367">
                  <c:v>1.1159722222222219</c:v>
                </c:pt>
                <c:pt idx="368">
                  <c:v>1.1166666666666669</c:v>
                </c:pt>
                <c:pt idx="369">
                  <c:v>1.117361111111111</c:v>
                </c:pt>
                <c:pt idx="370">
                  <c:v>1.118055555555556</c:v>
                </c:pt>
                <c:pt idx="371">
                  <c:v>1.1187499999999999</c:v>
                </c:pt>
                <c:pt idx="372">
                  <c:v>1.119444444444444</c:v>
                </c:pt>
                <c:pt idx="373">
                  <c:v>1.1201388888888899</c:v>
                </c:pt>
                <c:pt idx="374">
                  <c:v>1.1208333333333329</c:v>
                </c:pt>
                <c:pt idx="375">
                  <c:v>1.1215277777777779</c:v>
                </c:pt>
                <c:pt idx="376">
                  <c:v>1.122222222222222</c:v>
                </c:pt>
                <c:pt idx="377">
                  <c:v>1.122916666666667</c:v>
                </c:pt>
                <c:pt idx="378">
                  <c:v>1.1236111111111109</c:v>
                </c:pt>
                <c:pt idx="379">
                  <c:v>1.1243055555555559</c:v>
                </c:pt>
                <c:pt idx="380">
                  <c:v>1.125</c:v>
                </c:pt>
                <c:pt idx="381">
                  <c:v>1.1256944444444441</c:v>
                </c:pt>
                <c:pt idx="382">
                  <c:v>1.12638888888889</c:v>
                </c:pt>
                <c:pt idx="383">
                  <c:v>1.1270833333333341</c:v>
                </c:pt>
                <c:pt idx="384">
                  <c:v>1.127777777777778</c:v>
                </c:pt>
                <c:pt idx="385">
                  <c:v>1.1284722222222221</c:v>
                </c:pt>
                <c:pt idx="386">
                  <c:v>1.1291666666666671</c:v>
                </c:pt>
                <c:pt idx="387">
                  <c:v>1.129861111111111</c:v>
                </c:pt>
                <c:pt idx="388">
                  <c:v>1.130555555555556</c:v>
                </c:pt>
                <c:pt idx="389">
                  <c:v>1.1312500000000001</c:v>
                </c:pt>
                <c:pt idx="390">
                  <c:v>1.131944444444444</c:v>
                </c:pt>
                <c:pt idx="391">
                  <c:v>1.1326388888888901</c:v>
                </c:pt>
                <c:pt idx="392">
                  <c:v>1.1333333333333331</c:v>
                </c:pt>
                <c:pt idx="393">
                  <c:v>1.1340277777777781</c:v>
                </c:pt>
                <c:pt idx="394">
                  <c:v>1.134722222222222</c:v>
                </c:pt>
                <c:pt idx="395">
                  <c:v>1.135416666666667</c:v>
                </c:pt>
                <c:pt idx="396">
                  <c:v>1.136111111111112</c:v>
                </c:pt>
                <c:pt idx="397">
                  <c:v>1.1368055555555561</c:v>
                </c:pt>
                <c:pt idx="398">
                  <c:v>1.1375</c:v>
                </c:pt>
                <c:pt idx="399">
                  <c:v>1.1381944444444441</c:v>
                </c:pt>
                <c:pt idx="400">
                  <c:v>1.1388888888888899</c:v>
                </c:pt>
                <c:pt idx="401">
                  <c:v>1.1395833333333341</c:v>
                </c:pt>
                <c:pt idx="402">
                  <c:v>1.1402777777777779</c:v>
                </c:pt>
                <c:pt idx="403">
                  <c:v>1.1409722222222221</c:v>
                </c:pt>
                <c:pt idx="404">
                  <c:v>1.1416666666666671</c:v>
                </c:pt>
                <c:pt idx="405">
                  <c:v>1.142361111111112</c:v>
                </c:pt>
                <c:pt idx="406">
                  <c:v>1.1430555555555559</c:v>
                </c:pt>
                <c:pt idx="407">
                  <c:v>1.14375</c:v>
                </c:pt>
                <c:pt idx="408">
                  <c:v>1.1444444444444439</c:v>
                </c:pt>
                <c:pt idx="409">
                  <c:v>1.14513888888889</c:v>
                </c:pt>
                <c:pt idx="410">
                  <c:v>1.145833333333333</c:v>
                </c:pt>
                <c:pt idx="411">
                  <c:v>1.146527777777778</c:v>
                </c:pt>
                <c:pt idx="412">
                  <c:v>1.1472222222222219</c:v>
                </c:pt>
                <c:pt idx="413">
                  <c:v>1.1479166666666669</c:v>
                </c:pt>
                <c:pt idx="414">
                  <c:v>1.1486111111111119</c:v>
                </c:pt>
                <c:pt idx="415">
                  <c:v>1.149305555555556</c:v>
                </c:pt>
                <c:pt idx="416">
                  <c:v>1.1499999999999999</c:v>
                </c:pt>
                <c:pt idx="417">
                  <c:v>1.150694444444444</c:v>
                </c:pt>
                <c:pt idx="418">
                  <c:v>1.1513888888888899</c:v>
                </c:pt>
                <c:pt idx="419">
                  <c:v>1.152083333333334</c:v>
                </c:pt>
                <c:pt idx="420">
                  <c:v>1.1527777777777779</c:v>
                </c:pt>
                <c:pt idx="421">
                  <c:v>1.153472222222222</c:v>
                </c:pt>
                <c:pt idx="422">
                  <c:v>1.154166666666667</c:v>
                </c:pt>
                <c:pt idx="423">
                  <c:v>1.1548611111111109</c:v>
                </c:pt>
                <c:pt idx="424">
                  <c:v>1.1555555555555559</c:v>
                </c:pt>
                <c:pt idx="425">
                  <c:v>1.15625</c:v>
                </c:pt>
                <c:pt idx="426">
                  <c:v>1.156944444444445</c:v>
                </c:pt>
                <c:pt idx="427">
                  <c:v>1.15763888888889</c:v>
                </c:pt>
                <c:pt idx="428">
                  <c:v>1.1583333333333341</c:v>
                </c:pt>
                <c:pt idx="429">
                  <c:v>1.159027777777778</c:v>
                </c:pt>
                <c:pt idx="430">
                  <c:v>1.1597222222222221</c:v>
                </c:pt>
                <c:pt idx="431">
                  <c:v>1.1604166666666671</c:v>
                </c:pt>
                <c:pt idx="432">
                  <c:v>1.1611111111111121</c:v>
                </c:pt>
                <c:pt idx="433">
                  <c:v>1.161805555555556</c:v>
                </c:pt>
                <c:pt idx="434">
                  <c:v>1.1625000000000001</c:v>
                </c:pt>
                <c:pt idx="435">
                  <c:v>1.163194444444444</c:v>
                </c:pt>
                <c:pt idx="436">
                  <c:v>1.1638888888888901</c:v>
                </c:pt>
                <c:pt idx="437">
                  <c:v>1.164583333333334</c:v>
                </c:pt>
                <c:pt idx="438">
                  <c:v>1.1652777777777781</c:v>
                </c:pt>
                <c:pt idx="439">
                  <c:v>1.165972222222222</c:v>
                </c:pt>
                <c:pt idx="440">
                  <c:v>1.166666666666667</c:v>
                </c:pt>
                <c:pt idx="441">
                  <c:v>1.1673611111111111</c:v>
                </c:pt>
                <c:pt idx="442">
                  <c:v>1.1680555555555561</c:v>
                </c:pt>
                <c:pt idx="443">
                  <c:v>1.1687500000000011</c:v>
                </c:pt>
                <c:pt idx="444">
                  <c:v>1.1694444444444441</c:v>
                </c:pt>
                <c:pt idx="445">
                  <c:v>1.1701388888888899</c:v>
                </c:pt>
                <c:pt idx="446">
                  <c:v>1.1708333333333341</c:v>
                </c:pt>
                <c:pt idx="447">
                  <c:v>1.1715277777777779</c:v>
                </c:pt>
                <c:pt idx="448">
                  <c:v>1.1722222222222221</c:v>
                </c:pt>
                <c:pt idx="449">
                  <c:v>1.1729166666666671</c:v>
                </c:pt>
                <c:pt idx="450">
                  <c:v>1.173611111111112</c:v>
                </c:pt>
                <c:pt idx="451">
                  <c:v>1.1743055555555559</c:v>
                </c:pt>
                <c:pt idx="452">
                  <c:v>1.175</c:v>
                </c:pt>
                <c:pt idx="453">
                  <c:v>1.1756944444444439</c:v>
                </c:pt>
                <c:pt idx="454">
                  <c:v>1.17638888888889</c:v>
                </c:pt>
                <c:pt idx="455">
                  <c:v>1.1770833333333339</c:v>
                </c:pt>
                <c:pt idx="456">
                  <c:v>1.177777777777778</c:v>
                </c:pt>
                <c:pt idx="457">
                  <c:v>1.178472222222223</c:v>
                </c:pt>
                <c:pt idx="458">
                  <c:v>1.1791666666666669</c:v>
                </c:pt>
                <c:pt idx="459">
                  <c:v>1.179861111111111</c:v>
                </c:pt>
                <c:pt idx="460">
                  <c:v>1.180555555555556</c:v>
                </c:pt>
                <c:pt idx="461">
                  <c:v>1.1812499999999999</c:v>
                </c:pt>
                <c:pt idx="462">
                  <c:v>1.181944444444444</c:v>
                </c:pt>
                <c:pt idx="463">
                  <c:v>1.1826388888888899</c:v>
                </c:pt>
                <c:pt idx="464">
                  <c:v>1.1833333333333329</c:v>
                </c:pt>
                <c:pt idx="465">
                  <c:v>1.1840277777777779</c:v>
                </c:pt>
                <c:pt idx="466">
                  <c:v>1.184722222222222</c:v>
                </c:pt>
                <c:pt idx="467">
                  <c:v>1.185416666666667</c:v>
                </c:pt>
                <c:pt idx="468">
                  <c:v>1.186111111111112</c:v>
                </c:pt>
                <c:pt idx="469">
                  <c:v>1.1868055555555559</c:v>
                </c:pt>
                <c:pt idx="470">
                  <c:v>1.1875</c:v>
                </c:pt>
                <c:pt idx="471">
                  <c:v>1.188194444444445</c:v>
                </c:pt>
                <c:pt idx="472">
                  <c:v>1.18888888888889</c:v>
                </c:pt>
                <c:pt idx="473">
                  <c:v>1.1895833333333341</c:v>
                </c:pt>
                <c:pt idx="474">
                  <c:v>1.190277777777778</c:v>
                </c:pt>
                <c:pt idx="475">
                  <c:v>1.1909722222222221</c:v>
                </c:pt>
                <c:pt idx="476">
                  <c:v>1.1916666666666671</c:v>
                </c:pt>
                <c:pt idx="477">
                  <c:v>1.1923611111111121</c:v>
                </c:pt>
                <c:pt idx="478">
                  <c:v>1.193055555555556</c:v>
                </c:pt>
                <c:pt idx="479">
                  <c:v>1.1937500000000001</c:v>
                </c:pt>
                <c:pt idx="480">
                  <c:v>1.1944444444444451</c:v>
                </c:pt>
                <c:pt idx="481">
                  <c:v>1.1951388888888901</c:v>
                </c:pt>
                <c:pt idx="482">
                  <c:v>1.1958333333333331</c:v>
                </c:pt>
                <c:pt idx="483">
                  <c:v>1.1965277777777781</c:v>
                </c:pt>
                <c:pt idx="484">
                  <c:v>1.197222222222222</c:v>
                </c:pt>
                <c:pt idx="485">
                  <c:v>1.197916666666667</c:v>
                </c:pt>
                <c:pt idx="486">
                  <c:v>1.1986111111111111</c:v>
                </c:pt>
                <c:pt idx="487">
                  <c:v>1.1993055555555561</c:v>
                </c:pt>
                <c:pt idx="488">
                  <c:v>1.2</c:v>
                </c:pt>
                <c:pt idx="489">
                  <c:v>1.2006944444444441</c:v>
                </c:pt>
                <c:pt idx="490">
                  <c:v>1.2013888888888899</c:v>
                </c:pt>
                <c:pt idx="491">
                  <c:v>1.2020833333333341</c:v>
                </c:pt>
                <c:pt idx="492">
                  <c:v>1.2027777777777779</c:v>
                </c:pt>
                <c:pt idx="493">
                  <c:v>1.2034722222222221</c:v>
                </c:pt>
                <c:pt idx="494">
                  <c:v>1.2041666666666671</c:v>
                </c:pt>
                <c:pt idx="495">
                  <c:v>1.2048611111111109</c:v>
                </c:pt>
                <c:pt idx="496">
                  <c:v>1.2055555555555559</c:v>
                </c:pt>
                <c:pt idx="497">
                  <c:v>1.20625</c:v>
                </c:pt>
                <c:pt idx="498">
                  <c:v>1.2069444444444439</c:v>
                </c:pt>
                <c:pt idx="499">
                  <c:v>1.207638888888888</c:v>
                </c:pt>
                <c:pt idx="500">
                  <c:v>1.208333333333333</c:v>
                </c:pt>
                <c:pt idx="501">
                  <c:v>1.209027777777778</c:v>
                </c:pt>
                <c:pt idx="502">
                  <c:v>1.2097222222222219</c:v>
                </c:pt>
                <c:pt idx="503">
                  <c:v>1.2104166666666669</c:v>
                </c:pt>
                <c:pt idx="504">
                  <c:v>1.211111111111111</c:v>
                </c:pt>
                <c:pt idx="505">
                  <c:v>1.211805555555556</c:v>
                </c:pt>
                <c:pt idx="506">
                  <c:v>1.2124999999999999</c:v>
                </c:pt>
                <c:pt idx="507">
                  <c:v>1.213194444444444</c:v>
                </c:pt>
                <c:pt idx="508">
                  <c:v>1.2138888888888899</c:v>
                </c:pt>
                <c:pt idx="509">
                  <c:v>1.2145833333333329</c:v>
                </c:pt>
                <c:pt idx="510">
                  <c:v>1.2152777777777779</c:v>
                </c:pt>
                <c:pt idx="511">
                  <c:v>1.215972222222222</c:v>
                </c:pt>
                <c:pt idx="512">
                  <c:v>1.216666666666667</c:v>
                </c:pt>
                <c:pt idx="513">
                  <c:v>1.2173611111111109</c:v>
                </c:pt>
                <c:pt idx="514">
                  <c:v>1.2180555555555559</c:v>
                </c:pt>
                <c:pt idx="515">
                  <c:v>1.21875</c:v>
                </c:pt>
                <c:pt idx="516">
                  <c:v>1.2194444444444441</c:v>
                </c:pt>
                <c:pt idx="517">
                  <c:v>1.22013888888889</c:v>
                </c:pt>
                <c:pt idx="518">
                  <c:v>1.220833333333333</c:v>
                </c:pt>
                <c:pt idx="519">
                  <c:v>1.221527777777778</c:v>
                </c:pt>
                <c:pt idx="520">
                  <c:v>1.2222222222222221</c:v>
                </c:pt>
                <c:pt idx="521">
                  <c:v>1.2229166666666671</c:v>
                </c:pt>
                <c:pt idx="522">
                  <c:v>1.223611111111111</c:v>
                </c:pt>
                <c:pt idx="523">
                  <c:v>1.224305555555556</c:v>
                </c:pt>
                <c:pt idx="524">
                  <c:v>1.2250000000000001</c:v>
                </c:pt>
                <c:pt idx="525">
                  <c:v>1.225694444444444</c:v>
                </c:pt>
                <c:pt idx="526">
                  <c:v>1.2263888888888901</c:v>
                </c:pt>
                <c:pt idx="527">
                  <c:v>1.2270833333333331</c:v>
                </c:pt>
                <c:pt idx="528">
                  <c:v>1.2277777777777781</c:v>
                </c:pt>
                <c:pt idx="529">
                  <c:v>1.228472222222222</c:v>
                </c:pt>
                <c:pt idx="530">
                  <c:v>1.2291666666666661</c:v>
                </c:pt>
                <c:pt idx="531">
                  <c:v>1.2298611111111111</c:v>
                </c:pt>
                <c:pt idx="532">
                  <c:v>1.2305555555555561</c:v>
                </c:pt>
                <c:pt idx="533">
                  <c:v>1.23125</c:v>
                </c:pt>
                <c:pt idx="534">
                  <c:v>1.2319444444444441</c:v>
                </c:pt>
                <c:pt idx="535">
                  <c:v>1.2326388888888899</c:v>
                </c:pt>
                <c:pt idx="536">
                  <c:v>1.2333333333333329</c:v>
                </c:pt>
                <c:pt idx="537">
                  <c:v>1.2340277777777779</c:v>
                </c:pt>
                <c:pt idx="538">
                  <c:v>1.2347222222222221</c:v>
                </c:pt>
                <c:pt idx="539">
                  <c:v>1.2354166666666671</c:v>
                </c:pt>
                <c:pt idx="540">
                  <c:v>1.236111111111112</c:v>
                </c:pt>
                <c:pt idx="541">
                  <c:v>1.2368055555555559</c:v>
                </c:pt>
                <c:pt idx="542">
                  <c:v>1.2375</c:v>
                </c:pt>
                <c:pt idx="543">
                  <c:v>1.2381944444444439</c:v>
                </c:pt>
                <c:pt idx="544">
                  <c:v>1.23888888888889</c:v>
                </c:pt>
                <c:pt idx="545">
                  <c:v>1.239583333333333</c:v>
                </c:pt>
                <c:pt idx="546">
                  <c:v>1.240277777777778</c:v>
                </c:pt>
                <c:pt idx="547">
                  <c:v>1.2409722222222219</c:v>
                </c:pt>
                <c:pt idx="548">
                  <c:v>1.241666666666666</c:v>
                </c:pt>
                <c:pt idx="549">
                  <c:v>1.242361111111111</c:v>
                </c:pt>
                <c:pt idx="550">
                  <c:v>1.243055555555556</c:v>
                </c:pt>
                <c:pt idx="551">
                  <c:v>1.2437499999999999</c:v>
                </c:pt>
                <c:pt idx="552">
                  <c:v>1.244444444444444</c:v>
                </c:pt>
                <c:pt idx="553">
                  <c:v>1.245138888888889</c:v>
                </c:pt>
                <c:pt idx="554">
                  <c:v>1.2458333333333329</c:v>
                </c:pt>
                <c:pt idx="555">
                  <c:v>1.2465277777777779</c:v>
                </c:pt>
                <c:pt idx="556">
                  <c:v>1.247222222222222</c:v>
                </c:pt>
                <c:pt idx="557">
                  <c:v>1.247916666666667</c:v>
                </c:pt>
                <c:pt idx="558">
                  <c:v>1.2486111111111109</c:v>
                </c:pt>
                <c:pt idx="559">
                  <c:v>1.2493055555555559</c:v>
                </c:pt>
                <c:pt idx="560">
                  <c:v>1.25</c:v>
                </c:pt>
                <c:pt idx="561">
                  <c:v>1.2506944444444441</c:v>
                </c:pt>
                <c:pt idx="562">
                  <c:v>1.25138888888889</c:v>
                </c:pt>
                <c:pt idx="563">
                  <c:v>1.2520833333333341</c:v>
                </c:pt>
                <c:pt idx="564">
                  <c:v>1.252777777777778</c:v>
                </c:pt>
                <c:pt idx="565">
                  <c:v>1.2534722222222221</c:v>
                </c:pt>
                <c:pt idx="566">
                  <c:v>1.2541666666666671</c:v>
                </c:pt>
                <c:pt idx="567">
                  <c:v>1.254861111111111</c:v>
                </c:pt>
                <c:pt idx="568">
                  <c:v>1.255555555555556</c:v>
                </c:pt>
                <c:pt idx="569">
                  <c:v>1.2562500000000001</c:v>
                </c:pt>
                <c:pt idx="570">
                  <c:v>1.256944444444444</c:v>
                </c:pt>
                <c:pt idx="571">
                  <c:v>1.257638888888889</c:v>
                </c:pt>
                <c:pt idx="572">
                  <c:v>1.2583333333333331</c:v>
                </c:pt>
                <c:pt idx="573">
                  <c:v>1.2590277777777781</c:v>
                </c:pt>
                <c:pt idx="574">
                  <c:v>1.259722222222222</c:v>
                </c:pt>
                <c:pt idx="575">
                  <c:v>1.260416666666667</c:v>
                </c:pt>
                <c:pt idx="576">
                  <c:v>1.2611111111111111</c:v>
                </c:pt>
                <c:pt idx="577">
                  <c:v>1.2618055555555561</c:v>
                </c:pt>
                <c:pt idx="578">
                  <c:v>1.2625</c:v>
                </c:pt>
                <c:pt idx="579">
                  <c:v>1.2631944444444441</c:v>
                </c:pt>
                <c:pt idx="580">
                  <c:v>1.2638888888888899</c:v>
                </c:pt>
                <c:pt idx="581">
                  <c:v>1.2645833333333341</c:v>
                </c:pt>
                <c:pt idx="582">
                  <c:v>1.2652777777777779</c:v>
                </c:pt>
                <c:pt idx="583">
                  <c:v>1.2659722222222221</c:v>
                </c:pt>
                <c:pt idx="584">
                  <c:v>1.2666666666666671</c:v>
                </c:pt>
                <c:pt idx="585">
                  <c:v>1.2673611111111109</c:v>
                </c:pt>
                <c:pt idx="586">
                  <c:v>1.2680555555555559</c:v>
                </c:pt>
                <c:pt idx="587">
                  <c:v>1.26875</c:v>
                </c:pt>
                <c:pt idx="588">
                  <c:v>1.2694444444444439</c:v>
                </c:pt>
                <c:pt idx="589">
                  <c:v>1.27013888888889</c:v>
                </c:pt>
                <c:pt idx="590">
                  <c:v>1.270833333333333</c:v>
                </c:pt>
                <c:pt idx="591">
                  <c:v>1.271527777777778</c:v>
                </c:pt>
                <c:pt idx="592">
                  <c:v>1.2722222222222219</c:v>
                </c:pt>
                <c:pt idx="593">
                  <c:v>1.2729166666666669</c:v>
                </c:pt>
                <c:pt idx="594">
                  <c:v>1.273611111111111</c:v>
                </c:pt>
                <c:pt idx="595">
                  <c:v>1.274305555555556</c:v>
                </c:pt>
                <c:pt idx="596">
                  <c:v>1.2749999999999999</c:v>
                </c:pt>
                <c:pt idx="597">
                  <c:v>1.275694444444444</c:v>
                </c:pt>
                <c:pt idx="598">
                  <c:v>1.2763888888888899</c:v>
                </c:pt>
                <c:pt idx="599">
                  <c:v>1.2770833333333329</c:v>
                </c:pt>
                <c:pt idx="600">
                  <c:v>1.2777777777777779</c:v>
                </c:pt>
                <c:pt idx="601">
                  <c:v>1.278472222222222</c:v>
                </c:pt>
                <c:pt idx="602">
                  <c:v>1.279166666666667</c:v>
                </c:pt>
                <c:pt idx="603">
                  <c:v>1.2798611111111109</c:v>
                </c:pt>
                <c:pt idx="604">
                  <c:v>1.2805555555555559</c:v>
                </c:pt>
                <c:pt idx="605">
                  <c:v>1.28125</c:v>
                </c:pt>
                <c:pt idx="606">
                  <c:v>1.2819444444444441</c:v>
                </c:pt>
                <c:pt idx="607">
                  <c:v>1.28263888888889</c:v>
                </c:pt>
                <c:pt idx="608">
                  <c:v>1.283333333333333</c:v>
                </c:pt>
                <c:pt idx="609">
                  <c:v>1.284027777777778</c:v>
                </c:pt>
                <c:pt idx="610">
                  <c:v>1.2847222222222221</c:v>
                </c:pt>
                <c:pt idx="611">
                  <c:v>1.2854166666666671</c:v>
                </c:pt>
                <c:pt idx="612">
                  <c:v>1.2861111111111121</c:v>
                </c:pt>
                <c:pt idx="613">
                  <c:v>1.286805555555556</c:v>
                </c:pt>
                <c:pt idx="614">
                  <c:v>1.2875000000000001</c:v>
                </c:pt>
                <c:pt idx="615">
                  <c:v>1.288194444444444</c:v>
                </c:pt>
                <c:pt idx="616">
                  <c:v>1.2888888888888901</c:v>
                </c:pt>
                <c:pt idx="617">
                  <c:v>1.2895833333333331</c:v>
                </c:pt>
                <c:pt idx="618">
                  <c:v>1.2902777777777781</c:v>
                </c:pt>
                <c:pt idx="619">
                  <c:v>1.290972222222222</c:v>
                </c:pt>
                <c:pt idx="620">
                  <c:v>1.2916666666666661</c:v>
                </c:pt>
              </c:numCache>
            </c:numRef>
          </c:cat>
          <c:val>
            <c:numRef>
              <c:f>'n=8'!$J$2:$J$622</c:f>
              <c:numCache>
                <c:formatCode>General</c:formatCode>
                <c:ptCount val="621"/>
                <c:pt idx="3">
                  <c:v>36.97</c:v>
                </c:pt>
                <c:pt idx="4">
                  <c:v>36.99</c:v>
                </c:pt>
                <c:pt idx="5">
                  <c:v>37.03</c:v>
                </c:pt>
                <c:pt idx="6">
                  <c:v>37.086666666666112</c:v>
                </c:pt>
                <c:pt idx="7">
                  <c:v>37.090000000000003</c:v>
                </c:pt>
                <c:pt idx="8">
                  <c:v>37.118000000000002</c:v>
                </c:pt>
                <c:pt idx="9">
                  <c:v>37.130000000000003</c:v>
                </c:pt>
                <c:pt idx="10">
                  <c:v>37.136000000000003</c:v>
                </c:pt>
                <c:pt idx="11">
                  <c:v>37.093333333333341</c:v>
                </c:pt>
                <c:pt idx="12">
                  <c:v>37.118571428571443</c:v>
                </c:pt>
                <c:pt idx="13">
                  <c:v>37.127142857142857</c:v>
                </c:pt>
                <c:pt idx="14">
                  <c:v>37.137142857142862</c:v>
                </c:pt>
                <c:pt idx="15">
                  <c:v>37.137142857142862</c:v>
                </c:pt>
                <c:pt idx="16">
                  <c:v>37.141428571428342</c:v>
                </c:pt>
                <c:pt idx="17">
                  <c:v>37.14</c:v>
                </c:pt>
                <c:pt idx="18">
                  <c:v>37.142857142857153</c:v>
                </c:pt>
                <c:pt idx="19">
                  <c:v>37.196250000000013</c:v>
                </c:pt>
                <c:pt idx="20">
                  <c:v>37.202500000000008</c:v>
                </c:pt>
                <c:pt idx="21">
                  <c:v>37.208750000000009</c:v>
                </c:pt>
                <c:pt idx="22">
                  <c:v>37.208750000000009</c:v>
                </c:pt>
                <c:pt idx="23">
                  <c:v>37.202500000000008</c:v>
                </c:pt>
                <c:pt idx="24">
                  <c:v>37.200000000000003</c:v>
                </c:pt>
                <c:pt idx="25">
                  <c:v>37.200000000000003</c:v>
                </c:pt>
                <c:pt idx="26">
                  <c:v>37.19250000000001</c:v>
                </c:pt>
                <c:pt idx="27">
                  <c:v>37.1875</c:v>
                </c:pt>
                <c:pt idx="28">
                  <c:v>37.177500000000002</c:v>
                </c:pt>
                <c:pt idx="29">
                  <c:v>37.178750000000008</c:v>
                </c:pt>
                <c:pt idx="30">
                  <c:v>37.172500000000007</c:v>
                </c:pt>
                <c:pt idx="31">
                  <c:v>37.163750000000007</c:v>
                </c:pt>
                <c:pt idx="32">
                  <c:v>37.158750000000012</c:v>
                </c:pt>
                <c:pt idx="33">
                  <c:v>37.15625</c:v>
                </c:pt>
                <c:pt idx="34">
                  <c:v>37.146250000000002</c:v>
                </c:pt>
                <c:pt idx="35">
                  <c:v>37.141249999999999</c:v>
                </c:pt>
                <c:pt idx="36">
                  <c:v>37.136250000000011</c:v>
                </c:pt>
                <c:pt idx="37">
                  <c:v>37.131250000000001</c:v>
                </c:pt>
                <c:pt idx="38">
                  <c:v>37.125000000000007</c:v>
                </c:pt>
                <c:pt idx="39">
                  <c:v>37.118750000000013</c:v>
                </c:pt>
                <c:pt idx="40">
                  <c:v>37.112500000000011</c:v>
                </c:pt>
                <c:pt idx="41">
                  <c:v>37.108750000000008</c:v>
                </c:pt>
                <c:pt idx="42">
                  <c:v>37.108750000000008</c:v>
                </c:pt>
                <c:pt idx="43">
                  <c:v>37.09875000000001</c:v>
                </c:pt>
                <c:pt idx="44">
                  <c:v>37.092500000000008</c:v>
                </c:pt>
                <c:pt idx="45">
                  <c:v>37.087499999999999</c:v>
                </c:pt>
                <c:pt idx="46">
                  <c:v>37.081249999999997</c:v>
                </c:pt>
                <c:pt idx="47">
                  <c:v>37.077500000000001</c:v>
                </c:pt>
                <c:pt idx="48">
                  <c:v>37.076250000000002</c:v>
                </c:pt>
                <c:pt idx="49">
                  <c:v>37.071249999999999</c:v>
                </c:pt>
                <c:pt idx="50">
                  <c:v>37.058750000000003</c:v>
                </c:pt>
                <c:pt idx="51">
                  <c:v>37.052500000000002</c:v>
                </c:pt>
                <c:pt idx="52">
                  <c:v>37.042500000000011</c:v>
                </c:pt>
                <c:pt idx="53">
                  <c:v>37.04</c:v>
                </c:pt>
                <c:pt idx="54">
                  <c:v>37.037500000000001</c:v>
                </c:pt>
                <c:pt idx="55">
                  <c:v>37.038750000000007</c:v>
                </c:pt>
                <c:pt idx="56">
                  <c:v>37.043750000000003</c:v>
                </c:pt>
                <c:pt idx="57">
                  <c:v>37.046250000000001</c:v>
                </c:pt>
                <c:pt idx="58">
                  <c:v>37.045000000000002</c:v>
                </c:pt>
                <c:pt idx="59">
                  <c:v>37.038750000000007</c:v>
                </c:pt>
                <c:pt idx="60">
                  <c:v>37.036250000000003</c:v>
                </c:pt>
                <c:pt idx="61">
                  <c:v>37.037500000000001</c:v>
                </c:pt>
                <c:pt idx="62">
                  <c:v>37.038750000000007</c:v>
                </c:pt>
                <c:pt idx="63">
                  <c:v>37.045000000000002</c:v>
                </c:pt>
                <c:pt idx="64">
                  <c:v>37.057499999999997</c:v>
                </c:pt>
                <c:pt idx="65">
                  <c:v>37.057499999999997</c:v>
                </c:pt>
                <c:pt idx="66">
                  <c:v>37.07</c:v>
                </c:pt>
                <c:pt idx="67">
                  <c:v>37.075000000000003</c:v>
                </c:pt>
                <c:pt idx="68">
                  <c:v>37.08</c:v>
                </c:pt>
                <c:pt idx="69">
                  <c:v>37.091250000000002</c:v>
                </c:pt>
                <c:pt idx="70">
                  <c:v>37.105000000000011</c:v>
                </c:pt>
                <c:pt idx="71">
                  <c:v>37.102500000000013</c:v>
                </c:pt>
                <c:pt idx="72">
                  <c:v>37.108750000000008</c:v>
                </c:pt>
                <c:pt idx="73">
                  <c:v>37.116250000000001</c:v>
                </c:pt>
                <c:pt idx="74">
                  <c:v>37.1175</c:v>
                </c:pt>
                <c:pt idx="75">
                  <c:v>37.123750000000008</c:v>
                </c:pt>
                <c:pt idx="76">
                  <c:v>37.126250000000013</c:v>
                </c:pt>
                <c:pt idx="77">
                  <c:v>37.130000000000003</c:v>
                </c:pt>
                <c:pt idx="78">
                  <c:v>37.135000000000012</c:v>
                </c:pt>
                <c:pt idx="79">
                  <c:v>37.123750000000008</c:v>
                </c:pt>
                <c:pt idx="80">
                  <c:v>37.125000000000007</c:v>
                </c:pt>
                <c:pt idx="81">
                  <c:v>37.125000000000007</c:v>
                </c:pt>
                <c:pt idx="82">
                  <c:v>37.125000000000007</c:v>
                </c:pt>
                <c:pt idx="83">
                  <c:v>37.121250000000003</c:v>
                </c:pt>
                <c:pt idx="84">
                  <c:v>37.102500000000013</c:v>
                </c:pt>
                <c:pt idx="85">
                  <c:v>37.10125</c:v>
                </c:pt>
                <c:pt idx="86">
                  <c:v>37.087499999999999</c:v>
                </c:pt>
                <c:pt idx="87">
                  <c:v>37.055</c:v>
                </c:pt>
                <c:pt idx="88">
                  <c:v>35.786250000000003</c:v>
                </c:pt>
                <c:pt idx="89">
                  <c:v>36.052500000000002</c:v>
                </c:pt>
                <c:pt idx="90">
                  <c:v>36.081249999999997</c:v>
                </c:pt>
                <c:pt idx="91">
                  <c:v>35.66875000000001</c:v>
                </c:pt>
                <c:pt idx="92">
                  <c:v>36.366250000000001</c:v>
                </c:pt>
                <c:pt idx="93">
                  <c:v>37.037500000000001</c:v>
                </c:pt>
                <c:pt idx="94">
                  <c:v>37.043750000000003</c:v>
                </c:pt>
                <c:pt idx="95">
                  <c:v>36.997500000000002</c:v>
                </c:pt>
                <c:pt idx="96">
                  <c:v>36.996250000000003</c:v>
                </c:pt>
                <c:pt idx="97">
                  <c:v>35.946249999999999</c:v>
                </c:pt>
                <c:pt idx="98">
                  <c:v>36.127500000000012</c:v>
                </c:pt>
                <c:pt idx="99">
                  <c:v>36.205000000000013</c:v>
                </c:pt>
                <c:pt idx="100">
                  <c:v>36.981250000000003</c:v>
                </c:pt>
                <c:pt idx="101">
                  <c:v>37.07</c:v>
                </c:pt>
                <c:pt idx="102">
                  <c:v>37.063750000000013</c:v>
                </c:pt>
                <c:pt idx="103">
                  <c:v>37.078750000000007</c:v>
                </c:pt>
                <c:pt idx="104">
                  <c:v>37.073750000000011</c:v>
                </c:pt>
                <c:pt idx="105">
                  <c:v>37.076250000000002</c:v>
                </c:pt>
                <c:pt idx="106">
                  <c:v>37.083750000000002</c:v>
                </c:pt>
                <c:pt idx="107">
                  <c:v>37.090000000000003</c:v>
                </c:pt>
                <c:pt idx="108">
                  <c:v>37.082500000000003</c:v>
                </c:pt>
                <c:pt idx="109">
                  <c:v>37.082500000000003</c:v>
                </c:pt>
                <c:pt idx="110">
                  <c:v>37.092500000000008</c:v>
                </c:pt>
                <c:pt idx="111">
                  <c:v>37.092500000000008</c:v>
                </c:pt>
                <c:pt idx="112">
                  <c:v>37.093750000000007</c:v>
                </c:pt>
                <c:pt idx="113">
                  <c:v>37.090000000000003</c:v>
                </c:pt>
                <c:pt idx="114">
                  <c:v>37.081249999999997</c:v>
                </c:pt>
                <c:pt idx="115">
                  <c:v>37.088750000000012</c:v>
                </c:pt>
                <c:pt idx="116">
                  <c:v>37.072500000000012</c:v>
                </c:pt>
                <c:pt idx="117">
                  <c:v>37.082500000000003</c:v>
                </c:pt>
                <c:pt idx="118">
                  <c:v>37.08625</c:v>
                </c:pt>
                <c:pt idx="119">
                  <c:v>37.081249999999997</c:v>
                </c:pt>
                <c:pt idx="120">
                  <c:v>37.073750000000011</c:v>
                </c:pt>
                <c:pt idx="121">
                  <c:v>37.075000000000003</c:v>
                </c:pt>
                <c:pt idx="122">
                  <c:v>37.07</c:v>
                </c:pt>
                <c:pt idx="123">
                  <c:v>37.068750000000009</c:v>
                </c:pt>
                <c:pt idx="124">
                  <c:v>36.147500000000001</c:v>
                </c:pt>
                <c:pt idx="125">
                  <c:v>36.258750000000013</c:v>
                </c:pt>
                <c:pt idx="126">
                  <c:v>36.191250000000011</c:v>
                </c:pt>
                <c:pt idx="127">
                  <c:v>37.04</c:v>
                </c:pt>
                <c:pt idx="128">
                  <c:v>37.037500000000001</c:v>
                </c:pt>
                <c:pt idx="129">
                  <c:v>37.03125</c:v>
                </c:pt>
                <c:pt idx="130">
                  <c:v>37.022500000000008</c:v>
                </c:pt>
                <c:pt idx="131">
                  <c:v>37.027500000000003</c:v>
                </c:pt>
                <c:pt idx="132">
                  <c:v>37.03125</c:v>
                </c:pt>
                <c:pt idx="133">
                  <c:v>37.032500000000013</c:v>
                </c:pt>
                <c:pt idx="134">
                  <c:v>37.03</c:v>
                </c:pt>
                <c:pt idx="135">
                  <c:v>37.03</c:v>
                </c:pt>
                <c:pt idx="136">
                  <c:v>37.025000000000013</c:v>
                </c:pt>
                <c:pt idx="137">
                  <c:v>37.023750000000007</c:v>
                </c:pt>
                <c:pt idx="138">
                  <c:v>37.015000000000001</c:v>
                </c:pt>
                <c:pt idx="139">
                  <c:v>37.006250000000001</c:v>
                </c:pt>
                <c:pt idx="140">
                  <c:v>36.998750000000008</c:v>
                </c:pt>
                <c:pt idx="141">
                  <c:v>36.993750000000013</c:v>
                </c:pt>
                <c:pt idx="142">
                  <c:v>36.991250000000001</c:v>
                </c:pt>
                <c:pt idx="143">
                  <c:v>36.991250000000001</c:v>
                </c:pt>
                <c:pt idx="144">
                  <c:v>36.987499999999997</c:v>
                </c:pt>
                <c:pt idx="145">
                  <c:v>36.984999999999999</c:v>
                </c:pt>
                <c:pt idx="146">
                  <c:v>36.977499999999999</c:v>
                </c:pt>
                <c:pt idx="147">
                  <c:v>36.966250000000002</c:v>
                </c:pt>
                <c:pt idx="148">
                  <c:v>36.965000000000003</c:v>
                </c:pt>
                <c:pt idx="149">
                  <c:v>36.97</c:v>
                </c:pt>
                <c:pt idx="150">
                  <c:v>36.972500000000011</c:v>
                </c:pt>
                <c:pt idx="151">
                  <c:v>36.952500000000001</c:v>
                </c:pt>
                <c:pt idx="152">
                  <c:v>36.952500000000001</c:v>
                </c:pt>
                <c:pt idx="153">
                  <c:v>36.962500000000013</c:v>
                </c:pt>
                <c:pt idx="154">
                  <c:v>36.962500000000013</c:v>
                </c:pt>
                <c:pt idx="155">
                  <c:v>36.97</c:v>
                </c:pt>
                <c:pt idx="156">
                  <c:v>36.971249999999998</c:v>
                </c:pt>
                <c:pt idx="157">
                  <c:v>36.968750000000007</c:v>
                </c:pt>
                <c:pt idx="158">
                  <c:v>36.971249999999998</c:v>
                </c:pt>
                <c:pt idx="159">
                  <c:v>36.972500000000011</c:v>
                </c:pt>
                <c:pt idx="160">
                  <c:v>36.967500000000001</c:v>
                </c:pt>
                <c:pt idx="161">
                  <c:v>36.97</c:v>
                </c:pt>
                <c:pt idx="162">
                  <c:v>36.966250000000002</c:v>
                </c:pt>
                <c:pt idx="163">
                  <c:v>36.967500000000001</c:v>
                </c:pt>
                <c:pt idx="164">
                  <c:v>36.96</c:v>
                </c:pt>
                <c:pt idx="165">
                  <c:v>36.951249999999987</c:v>
                </c:pt>
                <c:pt idx="166">
                  <c:v>36.933750000000003</c:v>
                </c:pt>
                <c:pt idx="167">
                  <c:v>36.9375</c:v>
                </c:pt>
                <c:pt idx="168">
                  <c:v>36.938750000000013</c:v>
                </c:pt>
                <c:pt idx="169">
                  <c:v>36.936250000000001</c:v>
                </c:pt>
                <c:pt idx="170">
                  <c:v>36.94</c:v>
                </c:pt>
                <c:pt idx="171">
                  <c:v>36.932500000000012</c:v>
                </c:pt>
                <c:pt idx="172">
                  <c:v>36.931249999999999</c:v>
                </c:pt>
                <c:pt idx="173">
                  <c:v>36.927500000000002</c:v>
                </c:pt>
                <c:pt idx="174">
                  <c:v>36.921250000000001</c:v>
                </c:pt>
                <c:pt idx="175">
                  <c:v>36.914999999999999</c:v>
                </c:pt>
                <c:pt idx="176">
                  <c:v>36.918750000000003</c:v>
                </c:pt>
                <c:pt idx="177">
                  <c:v>36.917499999999997</c:v>
                </c:pt>
                <c:pt idx="178">
                  <c:v>36.9</c:v>
                </c:pt>
                <c:pt idx="179">
                  <c:v>36.902500000000003</c:v>
                </c:pt>
                <c:pt idx="180">
                  <c:v>36.898750000000007</c:v>
                </c:pt>
                <c:pt idx="181">
                  <c:v>36.891249999999999</c:v>
                </c:pt>
                <c:pt idx="182">
                  <c:v>36.893750000000011</c:v>
                </c:pt>
                <c:pt idx="183">
                  <c:v>36.907499999999999</c:v>
                </c:pt>
                <c:pt idx="184">
                  <c:v>36.914999999999999</c:v>
                </c:pt>
                <c:pt idx="185">
                  <c:v>36.926250000000003</c:v>
                </c:pt>
                <c:pt idx="186">
                  <c:v>36.932500000000012</c:v>
                </c:pt>
                <c:pt idx="187">
                  <c:v>36.935000000000002</c:v>
                </c:pt>
                <c:pt idx="188">
                  <c:v>36.946249999999999</c:v>
                </c:pt>
                <c:pt idx="189">
                  <c:v>36.950000000000003</c:v>
                </c:pt>
                <c:pt idx="190">
                  <c:v>36.954999999999998</c:v>
                </c:pt>
                <c:pt idx="191">
                  <c:v>36.957500000000003</c:v>
                </c:pt>
                <c:pt idx="192">
                  <c:v>36.968750000000007</c:v>
                </c:pt>
                <c:pt idx="193">
                  <c:v>36.97</c:v>
                </c:pt>
                <c:pt idx="194">
                  <c:v>36.971249999999998</c:v>
                </c:pt>
                <c:pt idx="195">
                  <c:v>36.97</c:v>
                </c:pt>
                <c:pt idx="196">
                  <c:v>36.975000000000001</c:v>
                </c:pt>
                <c:pt idx="197">
                  <c:v>36.981250000000003</c:v>
                </c:pt>
                <c:pt idx="198">
                  <c:v>36.978750000000012</c:v>
                </c:pt>
                <c:pt idx="199">
                  <c:v>36.97</c:v>
                </c:pt>
                <c:pt idx="200">
                  <c:v>36.978750000000012</c:v>
                </c:pt>
                <c:pt idx="201">
                  <c:v>36.995000000000012</c:v>
                </c:pt>
                <c:pt idx="202">
                  <c:v>36.998750000000008</c:v>
                </c:pt>
                <c:pt idx="203">
                  <c:v>36.998750000000008</c:v>
                </c:pt>
                <c:pt idx="204">
                  <c:v>36.993750000000013</c:v>
                </c:pt>
                <c:pt idx="205">
                  <c:v>36.991250000000001</c:v>
                </c:pt>
                <c:pt idx="206">
                  <c:v>36.981250000000003</c:v>
                </c:pt>
                <c:pt idx="207">
                  <c:v>36.975000000000001</c:v>
                </c:pt>
                <c:pt idx="208">
                  <c:v>36.967500000000001</c:v>
                </c:pt>
                <c:pt idx="209">
                  <c:v>36.957500000000003</c:v>
                </c:pt>
                <c:pt idx="210">
                  <c:v>36.950000000000003</c:v>
                </c:pt>
                <c:pt idx="211">
                  <c:v>36.943750000000001</c:v>
                </c:pt>
                <c:pt idx="212">
                  <c:v>36.936250000000001</c:v>
                </c:pt>
                <c:pt idx="213">
                  <c:v>36.931249999999999</c:v>
                </c:pt>
                <c:pt idx="214">
                  <c:v>36.912500000000001</c:v>
                </c:pt>
                <c:pt idx="215">
                  <c:v>36.901249999999997</c:v>
                </c:pt>
                <c:pt idx="216">
                  <c:v>36.895000000000003</c:v>
                </c:pt>
                <c:pt idx="217">
                  <c:v>36.887500000000003</c:v>
                </c:pt>
                <c:pt idx="218">
                  <c:v>36.884999999999998</c:v>
                </c:pt>
                <c:pt idx="219">
                  <c:v>36.878750000000011</c:v>
                </c:pt>
                <c:pt idx="220">
                  <c:v>36.872500000000002</c:v>
                </c:pt>
                <c:pt idx="221">
                  <c:v>36.861249999999998</c:v>
                </c:pt>
                <c:pt idx="222">
                  <c:v>36.856250000000003</c:v>
                </c:pt>
                <c:pt idx="223">
                  <c:v>36.85</c:v>
                </c:pt>
                <c:pt idx="224">
                  <c:v>36.844999999999999</c:v>
                </c:pt>
                <c:pt idx="225">
                  <c:v>36.84375</c:v>
                </c:pt>
                <c:pt idx="226">
                  <c:v>36.833750000000002</c:v>
                </c:pt>
                <c:pt idx="227">
                  <c:v>36.825000000000003</c:v>
                </c:pt>
                <c:pt idx="228">
                  <c:v>36.827500000000001</c:v>
                </c:pt>
                <c:pt idx="229">
                  <c:v>36.825000000000003</c:v>
                </c:pt>
                <c:pt idx="230">
                  <c:v>36.816249999999997</c:v>
                </c:pt>
                <c:pt idx="231">
                  <c:v>36.807499999999997</c:v>
                </c:pt>
                <c:pt idx="232">
                  <c:v>36.802500000000002</c:v>
                </c:pt>
                <c:pt idx="233">
                  <c:v>36.799999999999997</c:v>
                </c:pt>
                <c:pt idx="234">
                  <c:v>36.79375000000001</c:v>
                </c:pt>
                <c:pt idx="235">
                  <c:v>36.787500000000001</c:v>
                </c:pt>
                <c:pt idx="236">
                  <c:v>36.782500000000013</c:v>
                </c:pt>
                <c:pt idx="237">
                  <c:v>36.777500000000003</c:v>
                </c:pt>
                <c:pt idx="238">
                  <c:v>36.771250000000002</c:v>
                </c:pt>
                <c:pt idx="239">
                  <c:v>36.767500000000013</c:v>
                </c:pt>
                <c:pt idx="240">
                  <c:v>36.760000000000012</c:v>
                </c:pt>
                <c:pt idx="241">
                  <c:v>36.755000000000003</c:v>
                </c:pt>
                <c:pt idx="242">
                  <c:v>36.756250000000001</c:v>
                </c:pt>
                <c:pt idx="243">
                  <c:v>36.760000000000012</c:v>
                </c:pt>
                <c:pt idx="244">
                  <c:v>36.7575</c:v>
                </c:pt>
                <c:pt idx="245">
                  <c:v>36.75</c:v>
                </c:pt>
                <c:pt idx="246">
                  <c:v>36.743750000000013</c:v>
                </c:pt>
                <c:pt idx="247">
                  <c:v>36.73875000000001</c:v>
                </c:pt>
                <c:pt idx="248">
                  <c:v>36.733750000000008</c:v>
                </c:pt>
                <c:pt idx="249">
                  <c:v>36.727500000000013</c:v>
                </c:pt>
                <c:pt idx="250">
                  <c:v>36.722500000000011</c:v>
                </c:pt>
                <c:pt idx="251">
                  <c:v>36.720000000000013</c:v>
                </c:pt>
                <c:pt idx="252">
                  <c:v>36.718750000000007</c:v>
                </c:pt>
                <c:pt idx="253">
                  <c:v>36.716250000000002</c:v>
                </c:pt>
                <c:pt idx="254">
                  <c:v>36.712500000000013</c:v>
                </c:pt>
                <c:pt idx="255">
                  <c:v>36.712500000000013</c:v>
                </c:pt>
                <c:pt idx="256">
                  <c:v>36.71</c:v>
                </c:pt>
                <c:pt idx="257">
                  <c:v>36.707500000000003</c:v>
                </c:pt>
                <c:pt idx="258">
                  <c:v>36.698750000000011</c:v>
                </c:pt>
                <c:pt idx="259">
                  <c:v>36.701250000000002</c:v>
                </c:pt>
                <c:pt idx="260">
                  <c:v>36.700000000000003</c:v>
                </c:pt>
                <c:pt idx="261">
                  <c:v>36.697500000000012</c:v>
                </c:pt>
                <c:pt idx="262">
                  <c:v>36.693750000000009</c:v>
                </c:pt>
                <c:pt idx="263">
                  <c:v>36.6875</c:v>
                </c:pt>
                <c:pt idx="264">
                  <c:v>36.685000000000002</c:v>
                </c:pt>
                <c:pt idx="265">
                  <c:v>36.682500000000012</c:v>
                </c:pt>
                <c:pt idx="266">
                  <c:v>36.677500000000002</c:v>
                </c:pt>
                <c:pt idx="267">
                  <c:v>36.675000000000011</c:v>
                </c:pt>
                <c:pt idx="268">
                  <c:v>36.671250000000001</c:v>
                </c:pt>
                <c:pt idx="269">
                  <c:v>36.667500000000011</c:v>
                </c:pt>
                <c:pt idx="270">
                  <c:v>36.671250000000001</c:v>
                </c:pt>
                <c:pt idx="271">
                  <c:v>36.67</c:v>
                </c:pt>
                <c:pt idx="272">
                  <c:v>36.66875000000001</c:v>
                </c:pt>
                <c:pt idx="273">
                  <c:v>36.666250000000012</c:v>
                </c:pt>
                <c:pt idx="274">
                  <c:v>36.663750000000007</c:v>
                </c:pt>
                <c:pt idx="275">
                  <c:v>36.662500000000009</c:v>
                </c:pt>
                <c:pt idx="276">
                  <c:v>36.658750000000012</c:v>
                </c:pt>
                <c:pt idx="277">
                  <c:v>36.655000000000001</c:v>
                </c:pt>
                <c:pt idx="278">
                  <c:v>36.65</c:v>
                </c:pt>
                <c:pt idx="279">
                  <c:v>36.651249999999997</c:v>
                </c:pt>
                <c:pt idx="280">
                  <c:v>36.647500000000001</c:v>
                </c:pt>
                <c:pt idx="281">
                  <c:v>36.643750000000011</c:v>
                </c:pt>
                <c:pt idx="282">
                  <c:v>36.638750000000009</c:v>
                </c:pt>
                <c:pt idx="283">
                  <c:v>36.645000000000003</c:v>
                </c:pt>
                <c:pt idx="284">
                  <c:v>36.646250000000002</c:v>
                </c:pt>
                <c:pt idx="285">
                  <c:v>36.641249999999999</c:v>
                </c:pt>
                <c:pt idx="286">
                  <c:v>36.641249999999999</c:v>
                </c:pt>
                <c:pt idx="287">
                  <c:v>36.635000000000012</c:v>
                </c:pt>
                <c:pt idx="288">
                  <c:v>36.637500000000003</c:v>
                </c:pt>
                <c:pt idx="289">
                  <c:v>36.636250000000011</c:v>
                </c:pt>
                <c:pt idx="290">
                  <c:v>36.636250000000011</c:v>
                </c:pt>
                <c:pt idx="291">
                  <c:v>36.637500000000003</c:v>
                </c:pt>
                <c:pt idx="292">
                  <c:v>36.635000000000012</c:v>
                </c:pt>
                <c:pt idx="293">
                  <c:v>36.630000000000003</c:v>
                </c:pt>
                <c:pt idx="294">
                  <c:v>36.626250000000013</c:v>
                </c:pt>
                <c:pt idx="295">
                  <c:v>36.628750000000011</c:v>
                </c:pt>
                <c:pt idx="296">
                  <c:v>36.622500000000009</c:v>
                </c:pt>
                <c:pt idx="297">
                  <c:v>36.618750000000013</c:v>
                </c:pt>
                <c:pt idx="298">
                  <c:v>36.6175</c:v>
                </c:pt>
                <c:pt idx="299">
                  <c:v>36.6175</c:v>
                </c:pt>
                <c:pt idx="300">
                  <c:v>36.613750000000003</c:v>
                </c:pt>
                <c:pt idx="301">
                  <c:v>36.61</c:v>
                </c:pt>
                <c:pt idx="302">
                  <c:v>36.607500000000002</c:v>
                </c:pt>
                <c:pt idx="303">
                  <c:v>36.602500000000013</c:v>
                </c:pt>
                <c:pt idx="304">
                  <c:v>36.605000000000011</c:v>
                </c:pt>
                <c:pt idx="305">
                  <c:v>36.60125</c:v>
                </c:pt>
                <c:pt idx="306">
                  <c:v>36.59875000000001</c:v>
                </c:pt>
                <c:pt idx="307">
                  <c:v>36.602500000000013</c:v>
                </c:pt>
                <c:pt idx="308">
                  <c:v>36.60125</c:v>
                </c:pt>
                <c:pt idx="309">
                  <c:v>36.59875000000001</c:v>
                </c:pt>
                <c:pt idx="310">
                  <c:v>36.595000000000013</c:v>
                </c:pt>
                <c:pt idx="311">
                  <c:v>36.595000000000013</c:v>
                </c:pt>
                <c:pt idx="312">
                  <c:v>36.591250000000002</c:v>
                </c:pt>
                <c:pt idx="313">
                  <c:v>36.583750000000002</c:v>
                </c:pt>
                <c:pt idx="314">
                  <c:v>36.583750000000002</c:v>
                </c:pt>
                <c:pt idx="315">
                  <c:v>36.578750000000007</c:v>
                </c:pt>
                <c:pt idx="316">
                  <c:v>36.576250000000002</c:v>
                </c:pt>
                <c:pt idx="317">
                  <c:v>36.578750000000007</c:v>
                </c:pt>
                <c:pt idx="318">
                  <c:v>36.577500000000001</c:v>
                </c:pt>
                <c:pt idx="319">
                  <c:v>36.575000000000003</c:v>
                </c:pt>
                <c:pt idx="320">
                  <c:v>36.575000000000003</c:v>
                </c:pt>
                <c:pt idx="321">
                  <c:v>36.573750000000011</c:v>
                </c:pt>
                <c:pt idx="322">
                  <c:v>36.571249999999999</c:v>
                </c:pt>
                <c:pt idx="323">
                  <c:v>36.57</c:v>
                </c:pt>
                <c:pt idx="324">
                  <c:v>36.568750000000009</c:v>
                </c:pt>
                <c:pt idx="325">
                  <c:v>36.565000000000012</c:v>
                </c:pt>
                <c:pt idx="326">
                  <c:v>36.562500000000007</c:v>
                </c:pt>
                <c:pt idx="327">
                  <c:v>36.566250000000011</c:v>
                </c:pt>
                <c:pt idx="328">
                  <c:v>36.56</c:v>
                </c:pt>
                <c:pt idx="329">
                  <c:v>36.562500000000007</c:v>
                </c:pt>
                <c:pt idx="330">
                  <c:v>36.562500000000007</c:v>
                </c:pt>
                <c:pt idx="331">
                  <c:v>36.557499999999997</c:v>
                </c:pt>
                <c:pt idx="332">
                  <c:v>36.557499999999997</c:v>
                </c:pt>
                <c:pt idx="333">
                  <c:v>36.56</c:v>
                </c:pt>
                <c:pt idx="334">
                  <c:v>36.551250000000003</c:v>
                </c:pt>
                <c:pt idx="335">
                  <c:v>36.543750000000003</c:v>
                </c:pt>
                <c:pt idx="336">
                  <c:v>36.532500000000013</c:v>
                </c:pt>
                <c:pt idx="337">
                  <c:v>36.541249999999998</c:v>
                </c:pt>
                <c:pt idx="338">
                  <c:v>36.536250000000003</c:v>
                </c:pt>
                <c:pt idx="339">
                  <c:v>36.533750000000012</c:v>
                </c:pt>
                <c:pt idx="340">
                  <c:v>36.536250000000003</c:v>
                </c:pt>
                <c:pt idx="341">
                  <c:v>36.538750000000007</c:v>
                </c:pt>
                <c:pt idx="342">
                  <c:v>36.54</c:v>
                </c:pt>
                <c:pt idx="343">
                  <c:v>36.538750000000007</c:v>
                </c:pt>
                <c:pt idx="344">
                  <c:v>36.535000000000011</c:v>
                </c:pt>
                <c:pt idx="345">
                  <c:v>36.533750000000012</c:v>
                </c:pt>
                <c:pt idx="346">
                  <c:v>36.536250000000003</c:v>
                </c:pt>
                <c:pt idx="347">
                  <c:v>36.535000000000011</c:v>
                </c:pt>
                <c:pt idx="348">
                  <c:v>36.532500000000013</c:v>
                </c:pt>
                <c:pt idx="349">
                  <c:v>36.526250000000012</c:v>
                </c:pt>
                <c:pt idx="350">
                  <c:v>36.527500000000003</c:v>
                </c:pt>
                <c:pt idx="351">
                  <c:v>36.526250000000012</c:v>
                </c:pt>
                <c:pt idx="352">
                  <c:v>36.521250000000002</c:v>
                </c:pt>
                <c:pt idx="353">
                  <c:v>36.521250000000002</c:v>
                </c:pt>
                <c:pt idx="354">
                  <c:v>36.517499999999998</c:v>
                </c:pt>
                <c:pt idx="355">
                  <c:v>36.518750000000011</c:v>
                </c:pt>
                <c:pt idx="356">
                  <c:v>36.520000000000003</c:v>
                </c:pt>
                <c:pt idx="357">
                  <c:v>36.513750000000002</c:v>
                </c:pt>
                <c:pt idx="358">
                  <c:v>36.511249999999997</c:v>
                </c:pt>
                <c:pt idx="359">
                  <c:v>36.508750000000013</c:v>
                </c:pt>
                <c:pt idx="360">
                  <c:v>36.511249999999997</c:v>
                </c:pt>
                <c:pt idx="361">
                  <c:v>36.508750000000013</c:v>
                </c:pt>
                <c:pt idx="362">
                  <c:v>36.508750000000013</c:v>
                </c:pt>
                <c:pt idx="363">
                  <c:v>36.506250000000001</c:v>
                </c:pt>
                <c:pt idx="364">
                  <c:v>36.503750000000011</c:v>
                </c:pt>
                <c:pt idx="365">
                  <c:v>36.5075</c:v>
                </c:pt>
                <c:pt idx="366">
                  <c:v>36.51</c:v>
                </c:pt>
                <c:pt idx="367">
                  <c:v>36.51</c:v>
                </c:pt>
                <c:pt idx="368">
                  <c:v>36.51</c:v>
                </c:pt>
                <c:pt idx="369">
                  <c:v>36.511249999999997</c:v>
                </c:pt>
                <c:pt idx="370">
                  <c:v>36.506250000000001</c:v>
                </c:pt>
                <c:pt idx="371">
                  <c:v>36.506250000000001</c:v>
                </c:pt>
                <c:pt idx="372">
                  <c:v>36.505000000000003</c:v>
                </c:pt>
                <c:pt idx="373">
                  <c:v>36.502500000000012</c:v>
                </c:pt>
                <c:pt idx="374">
                  <c:v>36.5</c:v>
                </c:pt>
                <c:pt idx="375">
                  <c:v>36.501249999999999</c:v>
                </c:pt>
                <c:pt idx="376">
                  <c:v>36.505000000000003</c:v>
                </c:pt>
                <c:pt idx="377">
                  <c:v>36.5075</c:v>
                </c:pt>
                <c:pt idx="378">
                  <c:v>36.511249999999997</c:v>
                </c:pt>
                <c:pt idx="379">
                  <c:v>36.512500000000003</c:v>
                </c:pt>
                <c:pt idx="380">
                  <c:v>36.503750000000011</c:v>
                </c:pt>
                <c:pt idx="381">
                  <c:v>36.502500000000012</c:v>
                </c:pt>
                <c:pt idx="382">
                  <c:v>36.5</c:v>
                </c:pt>
                <c:pt idx="383">
                  <c:v>36.495000000000012</c:v>
                </c:pt>
                <c:pt idx="384">
                  <c:v>36.496250000000003</c:v>
                </c:pt>
                <c:pt idx="385">
                  <c:v>36.493750000000013</c:v>
                </c:pt>
                <c:pt idx="386">
                  <c:v>36.495000000000012</c:v>
                </c:pt>
                <c:pt idx="387">
                  <c:v>36.495000000000012</c:v>
                </c:pt>
                <c:pt idx="388">
                  <c:v>36.495000000000012</c:v>
                </c:pt>
                <c:pt idx="389">
                  <c:v>36.484999999999999</c:v>
                </c:pt>
                <c:pt idx="390">
                  <c:v>36.481250000000003</c:v>
                </c:pt>
                <c:pt idx="391">
                  <c:v>36.483750000000001</c:v>
                </c:pt>
                <c:pt idx="392">
                  <c:v>36.482500000000002</c:v>
                </c:pt>
                <c:pt idx="393">
                  <c:v>36.482500000000002</c:v>
                </c:pt>
                <c:pt idx="394">
                  <c:v>36.481250000000003</c:v>
                </c:pt>
                <c:pt idx="395">
                  <c:v>36.488750000000003</c:v>
                </c:pt>
                <c:pt idx="396">
                  <c:v>36.483750000000001</c:v>
                </c:pt>
                <c:pt idx="397">
                  <c:v>36.484999999999999</c:v>
                </c:pt>
                <c:pt idx="398">
                  <c:v>36.483750000000001</c:v>
                </c:pt>
                <c:pt idx="399">
                  <c:v>36.481250000000003</c:v>
                </c:pt>
                <c:pt idx="400">
                  <c:v>36.479999999999997</c:v>
                </c:pt>
                <c:pt idx="401">
                  <c:v>36.477499999999999</c:v>
                </c:pt>
                <c:pt idx="402">
                  <c:v>36.473750000000003</c:v>
                </c:pt>
                <c:pt idx="403">
                  <c:v>36.47625</c:v>
                </c:pt>
                <c:pt idx="404">
                  <c:v>36.475000000000001</c:v>
                </c:pt>
                <c:pt idx="405">
                  <c:v>36.472500000000011</c:v>
                </c:pt>
                <c:pt idx="406">
                  <c:v>36.47</c:v>
                </c:pt>
                <c:pt idx="407">
                  <c:v>36.471249999999998</c:v>
                </c:pt>
                <c:pt idx="408">
                  <c:v>36.473750000000003</c:v>
                </c:pt>
                <c:pt idx="409">
                  <c:v>36.47</c:v>
                </c:pt>
                <c:pt idx="410">
                  <c:v>36.472500000000011</c:v>
                </c:pt>
                <c:pt idx="411">
                  <c:v>36.475000000000001</c:v>
                </c:pt>
                <c:pt idx="412">
                  <c:v>36.477499999999999</c:v>
                </c:pt>
                <c:pt idx="413">
                  <c:v>36.475000000000001</c:v>
                </c:pt>
                <c:pt idx="414">
                  <c:v>36.475000000000001</c:v>
                </c:pt>
                <c:pt idx="415">
                  <c:v>36.475000000000001</c:v>
                </c:pt>
                <c:pt idx="416">
                  <c:v>36.475000000000001</c:v>
                </c:pt>
                <c:pt idx="417">
                  <c:v>36.472500000000011</c:v>
                </c:pt>
                <c:pt idx="418">
                  <c:v>36.47</c:v>
                </c:pt>
                <c:pt idx="419">
                  <c:v>36.47</c:v>
                </c:pt>
                <c:pt idx="420">
                  <c:v>36.471249999999998</c:v>
                </c:pt>
                <c:pt idx="421">
                  <c:v>36.471249999999998</c:v>
                </c:pt>
                <c:pt idx="422">
                  <c:v>36.468750000000007</c:v>
                </c:pt>
                <c:pt idx="423">
                  <c:v>36.467500000000001</c:v>
                </c:pt>
                <c:pt idx="424">
                  <c:v>36.465000000000003</c:v>
                </c:pt>
                <c:pt idx="425">
                  <c:v>36.462500000000013</c:v>
                </c:pt>
                <c:pt idx="426">
                  <c:v>36.467500000000001</c:v>
                </c:pt>
                <c:pt idx="427">
                  <c:v>36.466250000000002</c:v>
                </c:pt>
                <c:pt idx="428">
                  <c:v>36.467500000000001</c:v>
                </c:pt>
                <c:pt idx="429">
                  <c:v>36.463750000000012</c:v>
                </c:pt>
                <c:pt idx="430">
                  <c:v>36.46125</c:v>
                </c:pt>
                <c:pt idx="431">
                  <c:v>36.465000000000003</c:v>
                </c:pt>
                <c:pt idx="432">
                  <c:v>36.46</c:v>
                </c:pt>
                <c:pt idx="433">
                  <c:v>36.46</c:v>
                </c:pt>
                <c:pt idx="434">
                  <c:v>36.46</c:v>
                </c:pt>
                <c:pt idx="435">
                  <c:v>36.457500000000003</c:v>
                </c:pt>
                <c:pt idx="436">
                  <c:v>36.456249999999997</c:v>
                </c:pt>
                <c:pt idx="437">
                  <c:v>36.463750000000012</c:v>
                </c:pt>
                <c:pt idx="438">
                  <c:v>36.465000000000003</c:v>
                </c:pt>
                <c:pt idx="439">
                  <c:v>36.468750000000007</c:v>
                </c:pt>
                <c:pt idx="440">
                  <c:v>36.467500000000001</c:v>
                </c:pt>
                <c:pt idx="441">
                  <c:v>36.465000000000003</c:v>
                </c:pt>
                <c:pt idx="442">
                  <c:v>36.47</c:v>
                </c:pt>
                <c:pt idx="443">
                  <c:v>36.463750000000012</c:v>
                </c:pt>
                <c:pt idx="444">
                  <c:v>36.458750000000002</c:v>
                </c:pt>
                <c:pt idx="445">
                  <c:v>36.46</c:v>
                </c:pt>
                <c:pt idx="446">
                  <c:v>36.456249999999997</c:v>
                </c:pt>
                <c:pt idx="447">
                  <c:v>36.454999999999998</c:v>
                </c:pt>
                <c:pt idx="448">
                  <c:v>36.454999999999998</c:v>
                </c:pt>
                <c:pt idx="449">
                  <c:v>36.453749999999999</c:v>
                </c:pt>
                <c:pt idx="450">
                  <c:v>36.452500000000001</c:v>
                </c:pt>
                <c:pt idx="451">
                  <c:v>36.454999999999998</c:v>
                </c:pt>
                <c:pt idx="452">
                  <c:v>36.456249999999997</c:v>
                </c:pt>
                <c:pt idx="453">
                  <c:v>36.452500000000001</c:v>
                </c:pt>
                <c:pt idx="454">
                  <c:v>36.454999999999998</c:v>
                </c:pt>
                <c:pt idx="455">
                  <c:v>36.453749999999999</c:v>
                </c:pt>
                <c:pt idx="456">
                  <c:v>36.456249999999997</c:v>
                </c:pt>
                <c:pt idx="457">
                  <c:v>36.453749999999999</c:v>
                </c:pt>
                <c:pt idx="458">
                  <c:v>36.453749999999999</c:v>
                </c:pt>
                <c:pt idx="459">
                  <c:v>36.451249999999987</c:v>
                </c:pt>
                <c:pt idx="460">
                  <c:v>36.454999999999998</c:v>
                </c:pt>
                <c:pt idx="461">
                  <c:v>36.453749999999999</c:v>
                </c:pt>
                <c:pt idx="462">
                  <c:v>36.456249999999997</c:v>
                </c:pt>
                <c:pt idx="463">
                  <c:v>36.457500000000003</c:v>
                </c:pt>
                <c:pt idx="464">
                  <c:v>36.457500000000003</c:v>
                </c:pt>
                <c:pt idx="465">
                  <c:v>36.453749999999999</c:v>
                </c:pt>
                <c:pt idx="466">
                  <c:v>36.456249999999997</c:v>
                </c:pt>
                <c:pt idx="467">
                  <c:v>36.453749999999999</c:v>
                </c:pt>
                <c:pt idx="468">
                  <c:v>36.456249999999997</c:v>
                </c:pt>
                <c:pt idx="469">
                  <c:v>36.456249999999997</c:v>
                </c:pt>
                <c:pt idx="470">
                  <c:v>36.46</c:v>
                </c:pt>
                <c:pt idx="471">
                  <c:v>36.457500000000003</c:v>
                </c:pt>
                <c:pt idx="472">
                  <c:v>36.456249999999997</c:v>
                </c:pt>
                <c:pt idx="473">
                  <c:v>36.457500000000003</c:v>
                </c:pt>
                <c:pt idx="474">
                  <c:v>36.456249999999997</c:v>
                </c:pt>
                <c:pt idx="475">
                  <c:v>36.453749999999999</c:v>
                </c:pt>
                <c:pt idx="476">
                  <c:v>36.454999999999998</c:v>
                </c:pt>
                <c:pt idx="477">
                  <c:v>36.456249999999997</c:v>
                </c:pt>
                <c:pt idx="478">
                  <c:v>36.453749999999999</c:v>
                </c:pt>
                <c:pt idx="479">
                  <c:v>36.457500000000003</c:v>
                </c:pt>
                <c:pt idx="480">
                  <c:v>36.458750000000002</c:v>
                </c:pt>
                <c:pt idx="481">
                  <c:v>36.458750000000002</c:v>
                </c:pt>
                <c:pt idx="482">
                  <c:v>36.458750000000002</c:v>
                </c:pt>
                <c:pt idx="483">
                  <c:v>36.458750000000002</c:v>
                </c:pt>
                <c:pt idx="484">
                  <c:v>36.456249999999997</c:v>
                </c:pt>
                <c:pt idx="485">
                  <c:v>36.458750000000002</c:v>
                </c:pt>
                <c:pt idx="486">
                  <c:v>36.46125</c:v>
                </c:pt>
                <c:pt idx="487">
                  <c:v>36.466250000000002</c:v>
                </c:pt>
                <c:pt idx="488">
                  <c:v>36.458750000000002</c:v>
                </c:pt>
                <c:pt idx="489">
                  <c:v>36.46125</c:v>
                </c:pt>
                <c:pt idx="490">
                  <c:v>36.457500000000003</c:v>
                </c:pt>
                <c:pt idx="491">
                  <c:v>36.466250000000002</c:v>
                </c:pt>
                <c:pt idx="492">
                  <c:v>36.467500000000001</c:v>
                </c:pt>
                <c:pt idx="493">
                  <c:v>36.466250000000002</c:v>
                </c:pt>
                <c:pt idx="494">
                  <c:v>36.466250000000002</c:v>
                </c:pt>
                <c:pt idx="495">
                  <c:v>36.467500000000001</c:v>
                </c:pt>
                <c:pt idx="496">
                  <c:v>36.472500000000011</c:v>
                </c:pt>
                <c:pt idx="497">
                  <c:v>36.47</c:v>
                </c:pt>
                <c:pt idx="498">
                  <c:v>36.466250000000002</c:v>
                </c:pt>
                <c:pt idx="499">
                  <c:v>36.471249999999998</c:v>
                </c:pt>
                <c:pt idx="500">
                  <c:v>36.47</c:v>
                </c:pt>
                <c:pt idx="501">
                  <c:v>36.47</c:v>
                </c:pt>
                <c:pt idx="502">
                  <c:v>36.473750000000003</c:v>
                </c:pt>
                <c:pt idx="503">
                  <c:v>36.471249999999998</c:v>
                </c:pt>
                <c:pt idx="504">
                  <c:v>36.471249999999998</c:v>
                </c:pt>
                <c:pt idx="505">
                  <c:v>36.471249999999998</c:v>
                </c:pt>
                <c:pt idx="506">
                  <c:v>36.47</c:v>
                </c:pt>
                <c:pt idx="507">
                  <c:v>36.471249999999998</c:v>
                </c:pt>
                <c:pt idx="508">
                  <c:v>36.472500000000011</c:v>
                </c:pt>
                <c:pt idx="509">
                  <c:v>36.467500000000001</c:v>
                </c:pt>
                <c:pt idx="510">
                  <c:v>36.468750000000007</c:v>
                </c:pt>
                <c:pt idx="511">
                  <c:v>36.473750000000003</c:v>
                </c:pt>
                <c:pt idx="512">
                  <c:v>36.468750000000007</c:v>
                </c:pt>
                <c:pt idx="513">
                  <c:v>36.47</c:v>
                </c:pt>
                <c:pt idx="514">
                  <c:v>36.468750000000007</c:v>
                </c:pt>
                <c:pt idx="515">
                  <c:v>36.467500000000001</c:v>
                </c:pt>
                <c:pt idx="516">
                  <c:v>36.467500000000001</c:v>
                </c:pt>
                <c:pt idx="517">
                  <c:v>36.47</c:v>
                </c:pt>
                <c:pt idx="518">
                  <c:v>36.467500000000001</c:v>
                </c:pt>
                <c:pt idx="519">
                  <c:v>36.46125</c:v>
                </c:pt>
                <c:pt idx="520">
                  <c:v>36.462500000000013</c:v>
                </c:pt>
                <c:pt idx="521">
                  <c:v>36.46125</c:v>
                </c:pt>
                <c:pt idx="522">
                  <c:v>36.465000000000003</c:v>
                </c:pt>
                <c:pt idx="523">
                  <c:v>36.462500000000013</c:v>
                </c:pt>
                <c:pt idx="524">
                  <c:v>36.463750000000012</c:v>
                </c:pt>
                <c:pt idx="525">
                  <c:v>36.46</c:v>
                </c:pt>
                <c:pt idx="526">
                  <c:v>36.463750000000012</c:v>
                </c:pt>
                <c:pt idx="527">
                  <c:v>36.465000000000003</c:v>
                </c:pt>
                <c:pt idx="528">
                  <c:v>36.466250000000002</c:v>
                </c:pt>
                <c:pt idx="529">
                  <c:v>36.466250000000002</c:v>
                </c:pt>
                <c:pt idx="530">
                  <c:v>36.465000000000003</c:v>
                </c:pt>
                <c:pt idx="531">
                  <c:v>36.466250000000002</c:v>
                </c:pt>
                <c:pt idx="532">
                  <c:v>36.466250000000002</c:v>
                </c:pt>
                <c:pt idx="533">
                  <c:v>36.472500000000011</c:v>
                </c:pt>
                <c:pt idx="534">
                  <c:v>36.478750000000012</c:v>
                </c:pt>
                <c:pt idx="535">
                  <c:v>36.478750000000012</c:v>
                </c:pt>
                <c:pt idx="536">
                  <c:v>36.479999999999997</c:v>
                </c:pt>
                <c:pt idx="537">
                  <c:v>36.479999999999997</c:v>
                </c:pt>
                <c:pt idx="538">
                  <c:v>36.483750000000001</c:v>
                </c:pt>
                <c:pt idx="539">
                  <c:v>36.483750000000001</c:v>
                </c:pt>
                <c:pt idx="540">
                  <c:v>36.482500000000002</c:v>
                </c:pt>
                <c:pt idx="541">
                  <c:v>36.482500000000002</c:v>
                </c:pt>
                <c:pt idx="542">
                  <c:v>36.482500000000002</c:v>
                </c:pt>
                <c:pt idx="543">
                  <c:v>36.481250000000003</c:v>
                </c:pt>
                <c:pt idx="544">
                  <c:v>36.482500000000002</c:v>
                </c:pt>
                <c:pt idx="545">
                  <c:v>36.477499999999999</c:v>
                </c:pt>
                <c:pt idx="546">
                  <c:v>36.479999999999997</c:v>
                </c:pt>
                <c:pt idx="547">
                  <c:v>36.475000000000001</c:v>
                </c:pt>
                <c:pt idx="548">
                  <c:v>36.475000000000001</c:v>
                </c:pt>
                <c:pt idx="549">
                  <c:v>36.473750000000003</c:v>
                </c:pt>
                <c:pt idx="550">
                  <c:v>36.475000000000001</c:v>
                </c:pt>
                <c:pt idx="551">
                  <c:v>36.475000000000001</c:v>
                </c:pt>
                <c:pt idx="552">
                  <c:v>36.47625</c:v>
                </c:pt>
                <c:pt idx="553">
                  <c:v>36.472500000000011</c:v>
                </c:pt>
                <c:pt idx="554">
                  <c:v>36.47625</c:v>
                </c:pt>
                <c:pt idx="555">
                  <c:v>36.47625</c:v>
                </c:pt>
                <c:pt idx="556">
                  <c:v>36.472500000000011</c:v>
                </c:pt>
                <c:pt idx="557">
                  <c:v>36.472500000000011</c:v>
                </c:pt>
                <c:pt idx="558">
                  <c:v>36.473750000000003</c:v>
                </c:pt>
                <c:pt idx="559">
                  <c:v>36.472500000000011</c:v>
                </c:pt>
                <c:pt idx="560">
                  <c:v>36.473750000000003</c:v>
                </c:pt>
                <c:pt idx="561">
                  <c:v>36.471249999999998</c:v>
                </c:pt>
                <c:pt idx="562">
                  <c:v>36.471249999999998</c:v>
                </c:pt>
                <c:pt idx="563">
                  <c:v>36.472500000000011</c:v>
                </c:pt>
                <c:pt idx="564">
                  <c:v>36.471249999999998</c:v>
                </c:pt>
                <c:pt idx="565">
                  <c:v>36.467500000000001</c:v>
                </c:pt>
                <c:pt idx="566">
                  <c:v>36.47</c:v>
                </c:pt>
                <c:pt idx="567">
                  <c:v>36.47</c:v>
                </c:pt>
                <c:pt idx="568">
                  <c:v>36.468750000000007</c:v>
                </c:pt>
                <c:pt idx="569">
                  <c:v>36.47625</c:v>
                </c:pt>
                <c:pt idx="570">
                  <c:v>36.473750000000003</c:v>
                </c:pt>
                <c:pt idx="571">
                  <c:v>36.473750000000003</c:v>
                </c:pt>
                <c:pt idx="572">
                  <c:v>36.477499999999999</c:v>
                </c:pt>
                <c:pt idx="573">
                  <c:v>36.479999999999997</c:v>
                </c:pt>
                <c:pt idx="574">
                  <c:v>36.483750000000001</c:v>
                </c:pt>
                <c:pt idx="575">
                  <c:v>36.479999999999997</c:v>
                </c:pt>
                <c:pt idx="576">
                  <c:v>36.484999999999999</c:v>
                </c:pt>
                <c:pt idx="577">
                  <c:v>36.496250000000003</c:v>
                </c:pt>
                <c:pt idx="578">
                  <c:v>36.5</c:v>
                </c:pt>
                <c:pt idx="579">
                  <c:v>36.497500000000002</c:v>
                </c:pt>
                <c:pt idx="580">
                  <c:v>36.497500000000002</c:v>
                </c:pt>
                <c:pt idx="581">
                  <c:v>36.501249999999999</c:v>
                </c:pt>
                <c:pt idx="582">
                  <c:v>36.498750000000008</c:v>
                </c:pt>
                <c:pt idx="583">
                  <c:v>36.5</c:v>
                </c:pt>
                <c:pt idx="584">
                  <c:v>36.497500000000002</c:v>
                </c:pt>
                <c:pt idx="585">
                  <c:v>36.497500000000002</c:v>
                </c:pt>
                <c:pt idx="586">
                  <c:v>36.5</c:v>
                </c:pt>
                <c:pt idx="587">
                  <c:v>36.496250000000003</c:v>
                </c:pt>
                <c:pt idx="588">
                  <c:v>36.495000000000012</c:v>
                </c:pt>
                <c:pt idx="589">
                  <c:v>36.495000000000012</c:v>
                </c:pt>
                <c:pt idx="590">
                  <c:v>36.496250000000003</c:v>
                </c:pt>
                <c:pt idx="591">
                  <c:v>36.493750000000013</c:v>
                </c:pt>
                <c:pt idx="592">
                  <c:v>36.493750000000013</c:v>
                </c:pt>
                <c:pt idx="593">
                  <c:v>36.491250000000001</c:v>
                </c:pt>
                <c:pt idx="594">
                  <c:v>36.492500000000007</c:v>
                </c:pt>
                <c:pt idx="595">
                  <c:v>36.492500000000007</c:v>
                </c:pt>
                <c:pt idx="596">
                  <c:v>36.49</c:v>
                </c:pt>
                <c:pt idx="597">
                  <c:v>36.486249999999998</c:v>
                </c:pt>
                <c:pt idx="598">
                  <c:v>36.483750000000001</c:v>
                </c:pt>
                <c:pt idx="599">
                  <c:v>36.482500000000002</c:v>
                </c:pt>
                <c:pt idx="600">
                  <c:v>36.491250000000001</c:v>
                </c:pt>
                <c:pt idx="601">
                  <c:v>36.492500000000007</c:v>
                </c:pt>
                <c:pt idx="602">
                  <c:v>36.492500000000007</c:v>
                </c:pt>
                <c:pt idx="603">
                  <c:v>36.49</c:v>
                </c:pt>
                <c:pt idx="604">
                  <c:v>36.502500000000012</c:v>
                </c:pt>
                <c:pt idx="605">
                  <c:v>36.502500000000012</c:v>
                </c:pt>
                <c:pt idx="606">
                  <c:v>36.505000000000003</c:v>
                </c:pt>
                <c:pt idx="607">
                  <c:v>36.508750000000013</c:v>
                </c:pt>
                <c:pt idx="608">
                  <c:v>36.5075</c:v>
                </c:pt>
                <c:pt idx="609">
                  <c:v>36.5075</c:v>
                </c:pt>
                <c:pt idx="610">
                  <c:v>36.511249999999997</c:v>
                </c:pt>
                <c:pt idx="611">
                  <c:v>36.51</c:v>
                </c:pt>
                <c:pt idx="612">
                  <c:v>36.511249999999997</c:v>
                </c:pt>
                <c:pt idx="613">
                  <c:v>36.51</c:v>
                </c:pt>
                <c:pt idx="614">
                  <c:v>36.508750000000013</c:v>
                </c:pt>
                <c:pt idx="615">
                  <c:v>36.520000000000003</c:v>
                </c:pt>
                <c:pt idx="616">
                  <c:v>36.515000000000001</c:v>
                </c:pt>
                <c:pt idx="617">
                  <c:v>36.520000000000003</c:v>
                </c:pt>
                <c:pt idx="618">
                  <c:v>36.528750000000009</c:v>
                </c:pt>
                <c:pt idx="619">
                  <c:v>36.527500000000003</c:v>
                </c:pt>
                <c:pt idx="620">
                  <c:v>36.527500000000003</c:v>
                </c:pt>
              </c:numCache>
            </c:numRef>
          </c:val>
          <c:smooth val="0"/>
        </c:ser>
        <c:ser>
          <c:idx val="0"/>
          <c:order val="2"/>
          <c:tx>
            <c:strRef>
              <c:f>'n=8'!$E$1</c:f>
              <c:strCache>
                <c:ptCount val="1"/>
                <c:pt idx="0">
                  <c:v>部屋深部</c:v>
                </c:pt>
              </c:strCache>
            </c:strRef>
          </c:tx>
          <c:spPr>
            <a:ln w="12700">
              <a:solidFill>
                <a:srgbClr val="000080"/>
              </a:solidFill>
              <a:prstDash val="solid"/>
            </a:ln>
          </c:spPr>
          <c:marker>
            <c:symbol val="none"/>
          </c:marker>
          <c:val>
            <c:numRef>
              <c:f>'n=8'!$E$2:$E$622</c:f>
              <c:numCache>
                <c:formatCode>General</c:formatCode>
                <c:ptCount val="621"/>
                <c:pt idx="0">
                  <c:v>37.120000000000012</c:v>
                </c:pt>
                <c:pt idx="1">
                  <c:v>37.130000000000003</c:v>
                </c:pt>
                <c:pt idx="2">
                  <c:v>37.270000000000003</c:v>
                </c:pt>
                <c:pt idx="3">
                  <c:v>37.295000000000009</c:v>
                </c:pt>
                <c:pt idx="4">
                  <c:v>37.299999999999997</c:v>
                </c:pt>
                <c:pt idx="5">
                  <c:v>37.32</c:v>
                </c:pt>
                <c:pt idx="6">
                  <c:v>37.325000000000003</c:v>
                </c:pt>
                <c:pt idx="7">
                  <c:v>37.305</c:v>
                </c:pt>
                <c:pt idx="8">
                  <c:v>37.33</c:v>
                </c:pt>
                <c:pt idx="9">
                  <c:v>37.186</c:v>
                </c:pt>
                <c:pt idx="10">
                  <c:v>37.188000000000002</c:v>
                </c:pt>
                <c:pt idx="11">
                  <c:v>37.192000000000021</c:v>
                </c:pt>
                <c:pt idx="12">
                  <c:v>37.196000000000012</c:v>
                </c:pt>
                <c:pt idx="13">
                  <c:v>37.196000000000012</c:v>
                </c:pt>
                <c:pt idx="14">
                  <c:v>37.196000000000012</c:v>
                </c:pt>
                <c:pt idx="15">
                  <c:v>37.148333333333333</c:v>
                </c:pt>
                <c:pt idx="16">
                  <c:v>37.145000000000003</c:v>
                </c:pt>
                <c:pt idx="17">
                  <c:v>37.14</c:v>
                </c:pt>
                <c:pt idx="18">
                  <c:v>37.095714285714301</c:v>
                </c:pt>
                <c:pt idx="19">
                  <c:v>37.087499999999999</c:v>
                </c:pt>
                <c:pt idx="20">
                  <c:v>37.11</c:v>
                </c:pt>
                <c:pt idx="21">
                  <c:v>37.111249999999998</c:v>
                </c:pt>
                <c:pt idx="22">
                  <c:v>37.105000000000011</c:v>
                </c:pt>
                <c:pt idx="23">
                  <c:v>37.107500000000002</c:v>
                </c:pt>
                <c:pt idx="24">
                  <c:v>37.09875000000001</c:v>
                </c:pt>
                <c:pt idx="25">
                  <c:v>37.097500000000011</c:v>
                </c:pt>
                <c:pt idx="26">
                  <c:v>37.088750000000012</c:v>
                </c:pt>
                <c:pt idx="27">
                  <c:v>37.087499999999999</c:v>
                </c:pt>
                <c:pt idx="28">
                  <c:v>37.082500000000003</c:v>
                </c:pt>
                <c:pt idx="29">
                  <c:v>37.081249999999997</c:v>
                </c:pt>
                <c:pt idx="30">
                  <c:v>37.076250000000002</c:v>
                </c:pt>
                <c:pt idx="31">
                  <c:v>37.07</c:v>
                </c:pt>
                <c:pt idx="32">
                  <c:v>37.066250000000011</c:v>
                </c:pt>
                <c:pt idx="33">
                  <c:v>37.061250000000001</c:v>
                </c:pt>
                <c:pt idx="34">
                  <c:v>37.055</c:v>
                </c:pt>
                <c:pt idx="35">
                  <c:v>37.045000000000002</c:v>
                </c:pt>
                <c:pt idx="36">
                  <c:v>37.04</c:v>
                </c:pt>
                <c:pt idx="37">
                  <c:v>37.026250000000012</c:v>
                </c:pt>
                <c:pt idx="38">
                  <c:v>37.023750000000007</c:v>
                </c:pt>
                <c:pt idx="39">
                  <c:v>37.018750000000011</c:v>
                </c:pt>
                <c:pt idx="40">
                  <c:v>37.015000000000001</c:v>
                </c:pt>
                <c:pt idx="41">
                  <c:v>37.013750000000002</c:v>
                </c:pt>
                <c:pt idx="42">
                  <c:v>37.008750000000013</c:v>
                </c:pt>
                <c:pt idx="43">
                  <c:v>37.006250000000001</c:v>
                </c:pt>
                <c:pt idx="44">
                  <c:v>37.005000000000003</c:v>
                </c:pt>
                <c:pt idx="45">
                  <c:v>37.001249999999999</c:v>
                </c:pt>
                <c:pt idx="46">
                  <c:v>36.995000000000012</c:v>
                </c:pt>
                <c:pt idx="47">
                  <c:v>36.997500000000002</c:v>
                </c:pt>
                <c:pt idx="48">
                  <c:v>36.988750000000003</c:v>
                </c:pt>
                <c:pt idx="49">
                  <c:v>36.981250000000003</c:v>
                </c:pt>
                <c:pt idx="50">
                  <c:v>36.977499999999999</c:v>
                </c:pt>
                <c:pt idx="51">
                  <c:v>36.965000000000003</c:v>
                </c:pt>
                <c:pt idx="52">
                  <c:v>36.967500000000001</c:v>
                </c:pt>
                <c:pt idx="53">
                  <c:v>36.97</c:v>
                </c:pt>
                <c:pt idx="54">
                  <c:v>36.977499999999999</c:v>
                </c:pt>
                <c:pt idx="55">
                  <c:v>35.896250000000002</c:v>
                </c:pt>
                <c:pt idx="56">
                  <c:v>35.628750000000011</c:v>
                </c:pt>
                <c:pt idx="57">
                  <c:v>36.977142857142837</c:v>
                </c:pt>
                <c:pt idx="58">
                  <c:v>36.96857142857143</c:v>
                </c:pt>
                <c:pt idx="59">
                  <c:v>36.96857142857143</c:v>
                </c:pt>
                <c:pt idx="60">
                  <c:v>36.967142857142854</c:v>
                </c:pt>
                <c:pt idx="61">
                  <c:v>36.962857142857153</c:v>
                </c:pt>
                <c:pt idx="62">
                  <c:v>36.957142857142479</c:v>
                </c:pt>
                <c:pt idx="63">
                  <c:v>33.958571428571432</c:v>
                </c:pt>
                <c:pt idx="64">
                  <c:v>33.147142857142853</c:v>
                </c:pt>
                <c:pt idx="65">
                  <c:v>32.987142857142842</c:v>
                </c:pt>
                <c:pt idx="66">
                  <c:v>31.385714285714279</c:v>
                </c:pt>
                <c:pt idx="67">
                  <c:v>31.467142857142779</c:v>
                </c:pt>
                <c:pt idx="68">
                  <c:v>31.561428571428561</c:v>
                </c:pt>
                <c:pt idx="69">
                  <c:v>30.747142857142819</c:v>
                </c:pt>
                <c:pt idx="70">
                  <c:v>28.412857142857149</c:v>
                </c:pt>
                <c:pt idx="71">
                  <c:v>26.842857142857149</c:v>
                </c:pt>
                <c:pt idx="72">
                  <c:v>25.44142857142856</c:v>
                </c:pt>
                <c:pt idx="73">
                  <c:v>24.188571428571429</c:v>
                </c:pt>
                <c:pt idx="74">
                  <c:v>24.26857142857143</c:v>
                </c:pt>
                <c:pt idx="75">
                  <c:v>24.471428571428572</c:v>
                </c:pt>
                <c:pt idx="76">
                  <c:v>24.49285714285714</c:v>
                </c:pt>
                <c:pt idx="77">
                  <c:v>24.497142857142819</c:v>
                </c:pt>
                <c:pt idx="78">
                  <c:v>24.42285714285714</c:v>
                </c:pt>
                <c:pt idx="79">
                  <c:v>24.318571428571431</c:v>
                </c:pt>
                <c:pt idx="80">
                  <c:v>24.310000000000009</c:v>
                </c:pt>
                <c:pt idx="81">
                  <c:v>24.304285714285719</c:v>
                </c:pt>
                <c:pt idx="82">
                  <c:v>24.314285714285731</c:v>
                </c:pt>
                <c:pt idx="83">
                  <c:v>24.261428571428571</c:v>
                </c:pt>
                <c:pt idx="84">
                  <c:v>24.24285714285714</c:v>
                </c:pt>
                <c:pt idx="85">
                  <c:v>24.221428571428561</c:v>
                </c:pt>
                <c:pt idx="86">
                  <c:v>24.21</c:v>
                </c:pt>
                <c:pt idx="87">
                  <c:v>24.221428571428572</c:v>
                </c:pt>
                <c:pt idx="88">
                  <c:v>24.184285714285721</c:v>
                </c:pt>
                <c:pt idx="89">
                  <c:v>24.087142857142819</c:v>
                </c:pt>
                <c:pt idx="90">
                  <c:v>24.041428571428568</c:v>
                </c:pt>
                <c:pt idx="91">
                  <c:v>24.027142857142849</c:v>
                </c:pt>
                <c:pt idx="92">
                  <c:v>24.02571428571428</c:v>
                </c:pt>
                <c:pt idx="93">
                  <c:v>24.02</c:v>
                </c:pt>
                <c:pt idx="94">
                  <c:v>23.958571428571432</c:v>
                </c:pt>
                <c:pt idx="95">
                  <c:v>23.918571428571429</c:v>
                </c:pt>
                <c:pt idx="96">
                  <c:v>23.87714285714285</c:v>
                </c:pt>
                <c:pt idx="97">
                  <c:v>23.841428571428569</c:v>
                </c:pt>
                <c:pt idx="98">
                  <c:v>23.84</c:v>
                </c:pt>
                <c:pt idx="99">
                  <c:v>23.818571428571431</c:v>
                </c:pt>
                <c:pt idx="100">
                  <c:v>23.961428571428559</c:v>
                </c:pt>
                <c:pt idx="101">
                  <c:v>23.978571428571431</c:v>
                </c:pt>
                <c:pt idx="102">
                  <c:v>23.955714285714279</c:v>
                </c:pt>
                <c:pt idx="103">
                  <c:v>24.10857142857143</c:v>
                </c:pt>
                <c:pt idx="104">
                  <c:v>24.535714285714281</c:v>
                </c:pt>
                <c:pt idx="105">
                  <c:v>25.454285714285721</c:v>
                </c:pt>
                <c:pt idx="106">
                  <c:v>25.759999999999991</c:v>
                </c:pt>
                <c:pt idx="107">
                  <c:v>26.022857142857141</c:v>
                </c:pt>
                <c:pt idx="108">
                  <c:v>26.058333333333039</c:v>
                </c:pt>
                <c:pt idx="109">
                  <c:v>28.126666666666679</c:v>
                </c:pt>
                <c:pt idx="110">
                  <c:v>28.3</c:v>
                </c:pt>
                <c:pt idx="111">
                  <c:v>27.801666666666669</c:v>
                </c:pt>
                <c:pt idx="112">
                  <c:v>28.293333333333042</c:v>
                </c:pt>
                <c:pt idx="113">
                  <c:v>28.784999999999989</c:v>
                </c:pt>
                <c:pt idx="114">
                  <c:v>31.125</c:v>
                </c:pt>
                <c:pt idx="115">
                  <c:v>30.605</c:v>
                </c:pt>
                <c:pt idx="116">
                  <c:v>30.51166666666667</c:v>
                </c:pt>
                <c:pt idx="117">
                  <c:v>30.2</c:v>
                </c:pt>
                <c:pt idx="118">
                  <c:v>30.111666666666679</c:v>
                </c:pt>
                <c:pt idx="119">
                  <c:v>30.13666666666667</c:v>
                </c:pt>
                <c:pt idx="120">
                  <c:v>29.964999999999989</c:v>
                </c:pt>
                <c:pt idx="121">
                  <c:v>29.88666666666667</c:v>
                </c:pt>
                <c:pt idx="122">
                  <c:v>30.146666666666661</c:v>
                </c:pt>
                <c:pt idx="123">
                  <c:v>32.816666666666052</c:v>
                </c:pt>
                <c:pt idx="124">
                  <c:v>31.616666666666681</c:v>
                </c:pt>
                <c:pt idx="125">
                  <c:v>31.47833333333303</c:v>
                </c:pt>
                <c:pt idx="126">
                  <c:v>33.476666666666127</c:v>
                </c:pt>
                <c:pt idx="127">
                  <c:v>35.011666666666038</c:v>
                </c:pt>
                <c:pt idx="128">
                  <c:v>35.35</c:v>
                </c:pt>
                <c:pt idx="129">
                  <c:v>36.128333333333352</c:v>
                </c:pt>
                <c:pt idx="130">
                  <c:v>35.082000000000001</c:v>
                </c:pt>
                <c:pt idx="131">
                  <c:v>36.814285714285703</c:v>
                </c:pt>
                <c:pt idx="132">
                  <c:v>37.445</c:v>
                </c:pt>
                <c:pt idx="133">
                  <c:v>37.453749999999999</c:v>
                </c:pt>
                <c:pt idx="134">
                  <c:v>37.436250000000001</c:v>
                </c:pt>
                <c:pt idx="135">
                  <c:v>37.438750000000013</c:v>
                </c:pt>
                <c:pt idx="136">
                  <c:v>37.422500000000007</c:v>
                </c:pt>
                <c:pt idx="137">
                  <c:v>37.405000000000001</c:v>
                </c:pt>
                <c:pt idx="138">
                  <c:v>37.401249999999997</c:v>
                </c:pt>
                <c:pt idx="139">
                  <c:v>37.388750000000002</c:v>
                </c:pt>
                <c:pt idx="140">
                  <c:v>37.39</c:v>
                </c:pt>
                <c:pt idx="141">
                  <c:v>37.372500000000002</c:v>
                </c:pt>
                <c:pt idx="142">
                  <c:v>37.363750000000003</c:v>
                </c:pt>
                <c:pt idx="143">
                  <c:v>37.351249999999993</c:v>
                </c:pt>
                <c:pt idx="144">
                  <c:v>37.340000000000003</c:v>
                </c:pt>
                <c:pt idx="145">
                  <c:v>37.325000000000003</c:v>
                </c:pt>
                <c:pt idx="146">
                  <c:v>37.311249999999987</c:v>
                </c:pt>
                <c:pt idx="147">
                  <c:v>37.291250000000012</c:v>
                </c:pt>
                <c:pt idx="148">
                  <c:v>37.28125</c:v>
                </c:pt>
                <c:pt idx="149">
                  <c:v>37.272500000000008</c:v>
                </c:pt>
                <c:pt idx="150">
                  <c:v>37.233750000000008</c:v>
                </c:pt>
                <c:pt idx="151">
                  <c:v>37.243750000000013</c:v>
                </c:pt>
                <c:pt idx="152">
                  <c:v>37.242500000000007</c:v>
                </c:pt>
                <c:pt idx="153">
                  <c:v>37.222500000000011</c:v>
                </c:pt>
                <c:pt idx="154">
                  <c:v>37.205000000000013</c:v>
                </c:pt>
                <c:pt idx="155">
                  <c:v>37.190000000000012</c:v>
                </c:pt>
                <c:pt idx="156">
                  <c:v>37.176250000000003</c:v>
                </c:pt>
                <c:pt idx="157">
                  <c:v>37.16875000000001</c:v>
                </c:pt>
                <c:pt idx="158">
                  <c:v>37.158750000000012</c:v>
                </c:pt>
                <c:pt idx="159">
                  <c:v>37.147500000000001</c:v>
                </c:pt>
                <c:pt idx="160">
                  <c:v>37.138750000000009</c:v>
                </c:pt>
                <c:pt idx="161">
                  <c:v>37.105000000000011</c:v>
                </c:pt>
                <c:pt idx="162">
                  <c:v>37.087499999999999</c:v>
                </c:pt>
                <c:pt idx="163">
                  <c:v>37.08625</c:v>
                </c:pt>
                <c:pt idx="164">
                  <c:v>37.075000000000003</c:v>
                </c:pt>
                <c:pt idx="165">
                  <c:v>37.067500000000003</c:v>
                </c:pt>
                <c:pt idx="166">
                  <c:v>37.063750000000013</c:v>
                </c:pt>
                <c:pt idx="167">
                  <c:v>37.057499999999997</c:v>
                </c:pt>
                <c:pt idx="168">
                  <c:v>37.047499999999999</c:v>
                </c:pt>
                <c:pt idx="169">
                  <c:v>37.04</c:v>
                </c:pt>
                <c:pt idx="170">
                  <c:v>37.03125</c:v>
                </c:pt>
                <c:pt idx="171">
                  <c:v>37.023750000000007</c:v>
                </c:pt>
                <c:pt idx="172">
                  <c:v>37.012500000000003</c:v>
                </c:pt>
                <c:pt idx="173">
                  <c:v>37.005000000000003</c:v>
                </c:pt>
                <c:pt idx="174">
                  <c:v>36.986249999999998</c:v>
                </c:pt>
                <c:pt idx="175">
                  <c:v>36.984999999999999</c:v>
                </c:pt>
                <c:pt idx="176">
                  <c:v>36.993750000000013</c:v>
                </c:pt>
                <c:pt idx="177">
                  <c:v>36.987499999999997</c:v>
                </c:pt>
                <c:pt idx="178">
                  <c:v>36.975000000000001</c:v>
                </c:pt>
                <c:pt idx="179">
                  <c:v>36.967500000000001</c:v>
                </c:pt>
                <c:pt idx="180">
                  <c:v>36.956249999999997</c:v>
                </c:pt>
                <c:pt idx="181">
                  <c:v>36.946249999999999</c:v>
                </c:pt>
                <c:pt idx="182">
                  <c:v>36.94</c:v>
                </c:pt>
                <c:pt idx="183">
                  <c:v>36.945</c:v>
                </c:pt>
                <c:pt idx="184">
                  <c:v>36.942500000000003</c:v>
                </c:pt>
                <c:pt idx="185">
                  <c:v>36.946249999999999</c:v>
                </c:pt>
                <c:pt idx="186">
                  <c:v>36.957500000000003</c:v>
                </c:pt>
                <c:pt idx="187">
                  <c:v>36.965000000000003</c:v>
                </c:pt>
                <c:pt idx="188">
                  <c:v>36.971249999999998</c:v>
                </c:pt>
                <c:pt idx="189">
                  <c:v>36.971249999999998</c:v>
                </c:pt>
                <c:pt idx="190">
                  <c:v>36.97625</c:v>
                </c:pt>
                <c:pt idx="191">
                  <c:v>36.982500000000002</c:v>
                </c:pt>
                <c:pt idx="192">
                  <c:v>36.981250000000003</c:v>
                </c:pt>
                <c:pt idx="193">
                  <c:v>36.984999999999999</c:v>
                </c:pt>
                <c:pt idx="194">
                  <c:v>36.992500000000007</c:v>
                </c:pt>
                <c:pt idx="195">
                  <c:v>36.982500000000002</c:v>
                </c:pt>
                <c:pt idx="196">
                  <c:v>36.996250000000003</c:v>
                </c:pt>
                <c:pt idx="197">
                  <c:v>36.997500000000002</c:v>
                </c:pt>
                <c:pt idx="198">
                  <c:v>36.997500000000002</c:v>
                </c:pt>
                <c:pt idx="199">
                  <c:v>37</c:v>
                </c:pt>
                <c:pt idx="200">
                  <c:v>36.99</c:v>
                </c:pt>
                <c:pt idx="201">
                  <c:v>36.988750000000003</c:v>
                </c:pt>
                <c:pt idx="202">
                  <c:v>36.991250000000001</c:v>
                </c:pt>
                <c:pt idx="203">
                  <c:v>36.981250000000003</c:v>
                </c:pt>
                <c:pt idx="204">
                  <c:v>36.975000000000001</c:v>
                </c:pt>
                <c:pt idx="205">
                  <c:v>36.962500000000013</c:v>
                </c:pt>
                <c:pt idx="206">
                  <c:v>36.952500000000001</c:v>
                </c:pt>
                <c:pt idx="207">
                  <c:v>36.945</c:v>
                </c:pt>
                <c:pt idx="208">
                  <c:v>36.9375</c:v>
                </c:pt>
                <c:pt idx="209">
                  <c:v>36.928750000000008</c:v>
                </c:pt>
                <c:pt idx="210">
                  <c:v>36.92</c:v>
                </c:pt>
                <c:pt idx="211">
                  <c:v>36.903750000000002</c:v>
                </c:pt>
                <c:pt idx="212">
                  <c:v>36.896250000000002</c:v>
                </c:pt>
                <c:pt idx="213">
                  <c:v>36.887500000000003</c:v>
                </c:pt>
                <c:pt idx="214">
                  <c:v>36.875</c:v>
                </c:pt>
                <c:pt idx="215">
                  <c:v>36.868750000000013</c:v>
                </c:pt>
                <c:pt idx="216">
                  <c:v>36.856250000000003</c:v>
                </c:pt>
                <c:pt idx="217">
                  <c:v>36.851249999999993</c:v>
                </c:pt>
                <c:pt idx="218">
                  <c:v>36.846249999999998</c:v>
                </c:pt>
                <c:pt idx="219">
                  <c:v>36.84375</c:v>
                </c:pt>
                <c:pt idx="220">
                  <c:v>36.811249999999987</c:v>
                </c:pt>
                <c:pt idx="221">
                  <c:v>36.807499999999997</c:v>
                </c:pt>
                <c:pt idx="222">
                  <c:v>36.806249999999999</c:v>
                </c:pt>
                <c:pt idx="223">
                  <c:v>36.802500000000002</c:v>
                </c:pt>
                <c:pt idx="224">
                  <c:v>36.798750000000013</c:v>
                </c:pt>
                <c:pt idx="225">
                  <c:v>36.791250000000012</c:v>
                </c:pt>
                <c:pt idx="226">
                  <c:v>36.788750000000007</c:v>
                </c:pt>
                <c:pt idx="227">
                  <c:v>36.783750000000012</c:v>
                </c:pt>
                <c:pt idx="228">
                  <c:v>36.782500000000013</c:v>
                </c:pt>
                <c:pt idx="229">
                  <c:v>36.778750000000009</c:v>
                </c:pt>
                <c:pt idx="230">
                  <c:v>36.775000000000013</c:v>
                </c:pt>
                <c:pt idx="231">
                  <c:v>36.770000000000003</c:v>
                </c:pt>
                <c:pt idx="232">
                  <c:v>36.768750000000011</c:v>
                </c:pt>
                <c:pt idx="233">
                  <c:v>36.771250000000002</c:v>
                </c:pt>
                <c:pt idx="234">
                  <c:v>36.766250000000007</c:v>
                </c:pt>
                <c:pt idx="235">
                  <c:v>36.76250000000001</c:v>
                </c:pt>
                <c:pt idx="236">
                  <c:v>36.7575</c:v>
                </c:pt>
                <c:pt idx="237">
                  <c:v>36.753750000000011</c:v>
                </c:pt>
                <c:pt idx="238">
                  <c:v>36.752500000000012</c:v>
                </c:pt>
                <c:pt idx="239">
                  <c:v>36.748750000000008</c:v>
                </c:pt>
                <c:pt idx="240">
                  <c:v>36.743750000000013</c:v>
                </c:pt>
                <c:pt idx="241">
                  <c:v>36.74</c:v>
                </c:pt>
                <c:pt idx="242">
                  <c:v>36.741250000000001</c:v>
                </c:pt>
                <c:pt idx="243">
                  <c:v>36.733750000000008</c:v>
                </c:pt>
                <c:pt idx="244">
                  <c:v>36.732500000000009</c:v>
                </c:pt>
                <c:pt idx="245">
                  <c:v>36.730000000000011</c:v>
                </c:pt>
                <c:pt idx="246">
                  <c:v>36.727500000000013</c:v>
                </c:pt>
                <c:pt idx="247">
                  <c:v>36.722500000000011</c:v>
                </c:pt>
                <c:pt idx="248">
                  <c:v>36.721250000000012</c:v>
                </c:pt>
                <c:pt idx="249">
                  <c:v>36.71125</c:v>
                </c:pt>
                <c:pt idx="250">
                  <c:v>36.708750000000009</c:v>
                </c:pt>
                <c:pt idx="251">
                  <c:v>36.700000000000003</c:v>
                </c:pt>
                <c:pt idx="252">
                  <c:v>36.698750000000011</c:v>
                </c:pt>
                <c:pt idx="253">
                  <c:v>36.695000000000007</c:v>
                </c:pt>
                <c:pt idx="254">
                  <c:v>36.697500000000012</c:v>
                </c:pt>
                <c:pt idx="255">
                  <c:v>36.69250000000001</c:v>
                </c:pt>
                <c:pt idx="256">
                  <c:v>36.690000000000012</c:v>
                </c:pt>
                <c:pt idx="257">
                  <c:v>36.685000000000002</c:v>
                </c:pt>
                <c:pt idx="258">
                  <c:v>36.690000000000012</c:v>
                </c:pt>
                <c:pt idx="259">
                  <c:v>36.6875</c:v>
                </c:pt>
                <c:pt idx="260">
                  <c:v>36.683750000000003</c:v>
                </c:pt>
                <c:pt idx="261">
                  <c:v>36.678750000000008</c:v>
                </c:pt>
                <c:pt idx="262">
                  <c:v>36.678750000000008</c:v>
                </c:pt>
                <c:pt idx="263">
                  <c:v>36.68</c:v>
                </c:pt>
                <c:pt idx="264">
                  <c:v>36.681249999999999</c:v>
                </c:pt>
                <c:pt idx="265">
                  <c:v>36.68</c:v>
                </c:pt>
                <c:pt idx="266">
                  <c:v>36.677500000000002</c:v>
                </c:pt>
                <c:pt idx="267">
                  <c:v>36.676250000000003</c:v>
                </c:pt>
                <c:pt idx="268">
                  <c:v>36.678750000000008</c:v>
                </c:pt>
                <c:pt idx="269">
                  <c:v>36.675000000000011</c:v>
                </c:pt>
                <c:pt idx="270">
                  <c:v>36.673750000000013</c:v>
                </c:pt>
                <c:pt idx="271">
                  <c:v>36.67</c:v>
                </c:pt>
                <c:pt idx="272">
                  <c:v>36.67</c:v>
                </c:pt>
                <c:pt idx="273">
                  <c:v>36.665000000000013</c:v>
                </c:pt>
                <c:pt idx="274">
                  <c:v>36.666250000000012</c:v>
                </c:pt>
                <c:pt idx="275">
                  <c:v>36.665000000000013</c:v>
                </c:pt>
                <c:pt idx="276">
                  <c:v>36.665000000000013</c:v>
                </c:pt>
                <c:pt idx="277">
                  <c:v>36.666250000000012</c:v>
                </c:pt>
                <c:pt idx="278">
                  <c:v>36.661250000000003</c:v>
                </c:pt>
                <c:pt idx="279">
                  <c:v>36.662500000000009</c:v>
                </c:pt>
                <c:pt idx="280">
                  <c:v>36.662500000000009</c:v>
                </c:pt>
                <c:pt idx="281">
                  <c:v>36.662500000000009</c:v>
                </c:pt>
                <c:pt idx="282">
                  <c:v>36.658750000000012</c:v>
                </c:pt>
                <c:pt idx="283">
                  <c:v>36.658750000000012</c:v>
                </c:pt>
                <c:pt idx="284">
                  <c:v>36.660000000000011</c:v>
                </c:pt>
                <c:pt idx="285">
                  <c:v>36.65</c:v>
                </c:pt>
                <c:pt idx="286">
                  <c:v>36.645000000000003</c:v>
                </c:pt>
                <c:pt idx="287">
                  <c:v>36.64</c:v>
                </c:pt>
                <c:pt idx="288">
                  <c:v>36.64</c:v>
                </c:pt>
                <c:pt idx="289">
                  <c:v>36.64</c:v>
                </c:pt>
                <c:pt idx="290">
                  <c:v>36.633750000000013</c:v>
                </c:pt>
                <c:pt idx="291">
                  <c:v>36.633750000000013</c:v>
                </c:pt>
                <c:pt idx="292">
                  <c:v>36.633750000000013</c:v>
                </c:pt>
                <c:pt idx="293">
                  <c:v>36.627500000000012</c:v>
                </c:pt>
                <c:pt idx="294">
                  <c:v>36.622500000000009</c:v>
                </c:pt>
                <c:pt idx="295">
                  <c:v>36.626250000000013</c:v>
                </c:pt>
                <c:pt idx="296">
                  <c:v>36.622500000000009</c:v>
                </c:pt>
                <c:pt idx="297">
                  <c:v>36.620000000000012</c:v>
                </c:pt>
                <c:pt idx="298">
                  <c:v>36.616250000000001</c:v>
                </c:pt>
                <c:pt idx="299">
                  <c:v>36.6175</c:v>
                </c:pt>
                <c:pt idx="300">
                  <c:v>36.615000000000002</c:v>
                </c:pt>
                <c:pt idx="301">
                  <c:v>36.608750000000008</c:v>
                </c:pt>
                <c:pt idx="302">
                  <c:v>36.605000000000011</c:v>
                </c:pt>
                <c:pt idx="303">
                  <c:v>36.597500000000011</c:v>
                </c:pt>
                <c:pt idx="304">
                  <c:v>36.595000000000013</c:v>
                </c:pt>
                <c:pt idx="305">
                  <c:v>36.583750000000002</c:v>
                </c:pt>
                <c:pt idx="306">
                  <c:v>36.581249999999997</c:v>
                </c:pt>
                <c:pt idx="307">
                  <c:v>36.576250000000002</c:v>
                </c:pt>
                <c:pt idx="308">
                  <c:v>36.575000000000003</c:v>
                </c:pt>
                <c:pt idx="309">
                  <c:v>36.57</c:v>
                </c:pt>
                <c:pt idx="310">
                  <c:v>36.57</c:v>
                </c:pt>
                <c:pt idx="311">
                  <c:v>36.568750000000009</c:v>
                </c:pt>
                <c:pt idx="312">
                  <c:v>36.57</c:v>
                </c:pt>
                <c:pt idx="313">
                  <c:v>36.563750000000013</c:v>
                </c:pt>
                <c:pt idx="314">
                  <c:v>36.56</c:v>
                </c:pt>
                <c:pt idx="315">
                  <c:v>36.557499999999997</c:v>
                </c:pt>
                <c:pt idx="316">
                  <c:v>36.557499999999997</c:v>
                </c:pt>
                <c:pt idx="317">
                  <c:v>36.551250000000003</c:v>
                </c:pt>
                <c:pt idx="318">
                  <c:v>36.548750000000013</c:v>
                </c:pt>
                <c:pt idx="319">
                  <c:v>36.546250000000001</c:v>
                </c:pt>
                <c:pt idx="320">
                  <c:v>36.542500000000011</c:v>
                </c:pt>
                <c:pt idx="321">
                  <c:v>36.542500000000011</c:v>
                </c:pt>
                <c:pt idx="322">
                  <c:v>36.538750000000007</c:v>
                </c:pt>
                <c:pt idx="323">
                  <c:v>36.537500000000001</c:v>
                </c:pt>
                <c:pt idx="324">
                  <c:v>36.535000000000011</c:v>
                </c:pt>
                <c:pt idx="325">
                  <c:v>36.53125</c:v>
                </c:pt>
                <c:pt idx="326">
                  <c:v>36.528750000000009</c:v>
                </c:pt>
                <c:pt idx="327">
                  <c:v>36.53125</c:v>
                </c:pt>
                <c:pt idx="328">
                  <c:v>36.528750000000009</c:v>
                </c:pt>
                <c:pt idx="329">
                  <c:v>36.53125</c:v>
                </c:pt>
                <c:pt idx="330">
                  <c:v>36.535000000000011</c:v>
                </c:pt>
                <c:pt idx="331">
                  <c:v>36.533750000000012</c:v>
                </c:pt>
                <c:pt idx="332">
                  <c:v>36.532500000000013</c:v>
                </c:pt>
                <c:pt idx="333">
                  <c:v>36.528750000000009</c:v>
                </c:pt>
                <c:pt idx="334">
                  <c:v>36.523750000000007</c:v>
                </c:pt>
                <c:pt idx="335">
                  <c:v>36.525000000000013</c:v>
                </c:pt>
                <c:pt idx="336">
                  <c:v>36.527500000000003</c:v>
                </c:pt>
                <c:pt idx="337">
                  <c:v>36.523750000000007</c:v>
                </c:pt>
                <c:pt idx="338">
                  <c:v>36.523750000000007</c:v>
                </c:pt>
                <c:pt idx="339">
                  <c:v>36.528750000000009</c:v>
                </c:pt>
                <c:pt idx="340">
                  <c:v>36.517499999999998</c:v>
                </c:pt>
                <c:pt idx="341">
                  <c:v>36.516249999999999</c:v>
                </c:pt>
                <c:pt idx="342">
                  <c:v>36.512500000000003</c:v>
                </c:pt>
                <c:pt idx="343">
                  <c:v>36.513750000000002</c:v>
                </c:pt>
                <c:pt idx="344">
                  <c:v>36.515000000000001</c:v>
                </c:pt>
                <c:pt idx="345">
                  <c:v>36.51</c:v>
                </c:pt>
                <c:pt idx="346">
                  <c:v>36.51</c:v>
                </c:pt>
                <c:pt idx="347">
                  <c:v>36.508750000000013</c:v>
                </c:pt>
                <c:pt idx="348">
                  <c:v>36.508750000000013</c:v>
                </c:pt>
                <c:pt idx="349">
                  <c:v>36.5075</c:v>
                </c:pt>
                <c:pt idx="350">
                  <c:v>36.502500000000012</c:v>
                </c:pt>
                <c:pt idx="351">
                  <c:v>36.505000000000003</c:v>
                </c:pt>
                <c:pt idx="352">
                  <c:v>36.505000000000003</c:v>
                </c:pt>
                <c:pt idx="353">
                  <c:v>36.503750000000011</c:v>
                </c:pt>
                <c:pt idx="354">
                  <c:v>36.502500000000012</c:v>
                </c:pt>
                <c:pt idx="355">
                  <c:v>36.502500000000012</c:v>
                </c:pt>
                <c:pt idx="356">
                  <c:v>36.503750000000011</c:v>
                </c:pt>
                <c:pt idx="357">
                  <c:v>36.5</c:v>
                </c:pt>
                <c:pt idx="358">
                  <c:v>36.497500000000002</c:v>
                </c:pt>
                <c:pt idx="359">
                  <c:v>36.492500000000007</c:v>
                </c:pt>
                <c:pt idx="360">
                  <c:v>36.491250000000001</c:v>
                </c:pt>
                <c:pt idx="361">
                  <c:v>36.49</c:v>
                </c:pt>
                <c:pt idx="362">
                  <c:v>36.49</c:v>
                </c:pt>
                <c:pt idx="363">
                  <c:v>36.481250000000003</c:v>
                </c:pt>
                <c:pt idx="364">
                  <c:v>36.475000000000001</c:v>
                </c:pt>
                <c:pt idx="365">
                  <c:v>36.47625</c:v>
                </c:pt>
                <c:pt idx="366">
                  <c:v>36.475000000000001</c:v>
                </c:pt>
                <c:pt idx="367">
                  <c:v>36.473750000000003</c:v>
                </c:pt>
                <c:pt idx="368">
                  <c:v>36.47</c:v>
                </c:pt>
                <c:pt idx="369">
                  <c:v>36.466250000000002</c:v>
                </c:pt>
                <c:pt idx="370">
                  <c:v>36.466250000000002</c:v>
                </c:pt>
                <c:pt idx="371">
                  <c:v>36.463750000000012</c:v>
                </c:pt>
                <c:pt idx="372">
                  <c:v>36.457500000000003</c:v>
                </c:pt>
                <c:pt idx="373">
                  <c:v>36.462500000000013</c:v>
                </c:pt>
                <c:pt idx="374">
                  <c:v>36.458750000000002</c:v>
                </c:pt>
                <c:pt idx="375">
                  <c:v>36.456249999999997</c:v>
                </c:pt>
                <c:pt idx="376">
                  <c:v>36.46</c:v>
                </c:pt>
                <c:pt idx="377">
                  <c:v>36.451249999999987</c:v>
                </c:pt>
                <c:pt idx="378">
                  <c:v>36.454999999999998</c:v>
                </c:pt>
                <c:pt idx="379">
                  <c:v>36.46</c:v>
                </c:pt>
                <c:pt idx="380">
                  <c:v>36.457500000000003</c:v>
                </c:pt>
                <c:pt idx="381">
                  <c:v>36.457500000000003</c:v>
                </c:pt>
                <c:pt idx="382">
                  <c:v>36.457500000000003</c:v>
                </c:pt>
                <c:pt idx="383">
                  <c:v>36.465000000000003</c:v>
                </c:pt>
                <c:pt idx="384">
                  <c:v>36.462500000000013</c:v>
                </c:pt>
                <c:pt idx="385">
                  <c:v>36.456249999999997</c:v>
                </c:pt>
                <c:pt idx="386">
                  <c:v>36.456249999999997</c:v>
                </c:pt>
                <c:pt idx="387">
                  <c:v>36.454999999999998</c:v>
                </c:pt>
                <c:pt idx="388">
                  <c:v>36.453749999999999</c:v>
                </c:pt>
                <c:pt idx="389">
                  <c:v>36.450000000000003</c:v>
                </c:pt>
                <c:pt idx="390">
                  <c:v>36.451249999999987</c:v>
                </c:pt>
                <c:pt idx="391">
                  <c:v>36.447499999999998</c:v>
                </c:pt>
                <c:pt idx="392">
                  <c:v>36.453749999999999</c:v>
                </c:pt>
                <c:pt idx="393">
                  <c:v>36.452500000000001</c:v>
                </c:pt>
                <c:pt idx="394">
                  <c:v>36.453749999999999</c:v>
                </c:pt>
                <c:pt idx="395">
                  <c:v>36.453749999999999</c:v>
                </c:pt>
                <c:pt idx="396">
                  <c:v>36.454999999999998</c:v>
                </c:pt>
                <c:pt idx="397">
                  <c:v>36.451249999999987</c:v>
                </c:pt>
                <c:pt idx="398">
                  <c:v>36.451249999999987</c:v>
                </c:pt>
                <c:pt idx="399">
                  <c:v>36.453749999999999</c:v>
                </c:pt>
                <c:pt idx="400">
                  <c:v>36.451249999999987</c:v>
                </c:pt>
                <c:pt idx="401">
                  <c:v>36.445</c:v>
                </c:pt>
                <c:pt idx="402">
                  <c:v>36.446249999999999</c:v>
                </c:pt>
                <c:pt idx="403">
                  <c:v>36.441249999999997</c:v>
                </c:pt>
                <c:pt idx="404">
                  <c:v>36.445</c:v>
                </c:pt>
                <c:pt idx="405">
                  <c:v>36.447499999999998</c:v>
                </c:pt>
                <c:pt idx="406">
                  <c:v>36.442500000000003</c:v>
                </c:pt>
                <c:pt idx="407">
                  <c:v>36.446249999999999</c:v>
                </c:pt>
                <c:pt idx="408">
                  <c:v>36.448750000000011</c:v>
                </c:pt>
                <c:pt idx="409">
                  <c:v>36.446249999999999</c:v>
                </c:pt>
                <c:pt idx="410">
                  <c:v>36.451249999999987</c:v>
                </c:pt>
                <c:pt idx="411">
                  <c:v>36.450000000000003</c:v>
                </c:pt>
                <c:pt idx="412">
                  <c:v>36.452500000000001</c:v>
                </c:pt>
                <c:pt idx="413">
                  <c:v>36.451249999999987</c:v>
                </c:pt>
                <c:pt idx="414">
                  <c:v>36.452500000000001</c:v>
                </c:pt>
                <c:pt idx="415">
                  <c:v>36.454999999999998</c:v>
                </c:pt>
                <c:pt idx="416">
                  <c:v>36.452500000000001</c:v>
                </c:pt>
                <c:pt idx="417">
                  <c:v>36.453749999999999</c:v>
                </c:pt>
                <c:pt idx="418">
                  <c:v>36.451249999999987</c:v>
                </c:pt>
                <c:pt idx="419">
                  <c:v>36.451249999999987</c:v>
                </c:pt>
                <c:pt idx="420">
                  <c:v>36.450000000000003</c:v>
                </c:pt>
                <c:pt idx="421">
                  <c:v>36.453749999999999</c:v>
                </c:pt>
                <c:pt idx="422">
                  <c:v>36.453749999999999</c:v>
                </c:pt>
                <c:pt idx="423">
                  <c:v>36.453749999999999</c:v>
                </c:pt>
                <c:pt idx="424">
                  <c:v>36.451249999999987</c:v>
                </c:pt>
                <c:pt idx="425">
                  <c:v>36.456249999999997</c:v>
                </c:pt>
                <c:pt idx="426">
                  <c:v>36.452500000000001</c:v>
                </c:pt>
                <c:pt idx="427">
                  <c:v>36.447499999999998</c:v>
                </c:pt>
                <c:pt idx="428">
                  <c:v>36.452500000000001</c:v>
                </c:pt>
                <c:pt idx="429">
                  <c:v>36.454999999999998</c:v>
                </c:pt>
                <c:pt idx="430">
                  <c:v>36.447499999999998</c:v>
                </c:pt>
                <c:pt idx="431">
                  <c:v>36.446249999999999</c:v>
                </c:pt>
                <c:pt idx="432">
                  <c:v>36.451249999999987</c:v>
                </c:pt>
                <c:pt idx="433">
                  <c:v>36.446249999999999</c:v>
                </c:pt>
                <c:pt idx="434">
                  <c:v>36.447499999999998</c:v>
                </c:pt>
                <c:pt idx="435">
                  <c:v>36.448750000000011</c:v>
                </c:pt>
                <c:pt idx="436">
                  <c:v>36.447499999999998</c:v>
                </c:pt>
                <c:pt idx="437">
                  <c:v>36.448750000000011</c:v>
                </c:pt>
                <c:pt idx="438">
                  <c:v>36.446249999999999</c:v>
                </c:pt>
                <c:pt idx="439">
                  <c:v>36.447499999999998</c:v>
                </c:pt>
                <c:pt idx="440">
                  <c:v>36.451249999999987</c:v>
                </c:pt>
                <c:pt idx="441">
                  <c:v>36.453749999999999</c:v>
                </c:pt>
                <c:pt idx="442">
                  <c:v>36.452500000000001</c:v>
                </c:pt>
                <c:pt idx="443">
                  <c:v>36.451249999999987</c:v>
                </c:pt>
                <c:pt idx="444">
                  <c:v>36.447499999999998</c:v>
                </c:pt>
                <c:pt idx="445">
                  <c:v>36.446249999999999</c:v>
                </c:pt>
                <c:pt idx="446">
                  <c:v>36.446249999999999</c:v>
                </c:pt>
                <c:pt idx="447">
                  <c:v>36.442500000000003</c:v>
                </c:pt>
                <c:pt idx="448">
                  <c:v>36.443750000000001</c:v>
                </c:pt>
                <c:pt idx="449">
                  <c:v>36.446249999999999</c:v>
                </c:pt>
                <c:pt idx="450">
                  <c:v>36.447499999999998</c:v>
                </c:pt>
                <c:pt idx="451">
                  <c:v>36.445</c:v>
                </c:pt>
                <c:pt idx="452">
                  <c:v>36.442500000000003</c:v>
                </c:pt>
                <c:pt idx="453">
                  <c:v>36.44</c:v>
                </c:pt>
                <c:pt idx="454">
                  <c:v>36.4375</c:v>
                </c:pt>
                <c:pt idx="455">
                  <c:v>36.436250000000001</c:v>
                </c:pt>
                <c:pt idx="456">
                  <c:v>36.442500000000003</c:v>
                </c:pt>
                <c:pt idx="457">
                  <c:v>36.441249999999997</c:v>
                </c:pt>
                <c:pt idx="458">
                  <c:v>36.441249999999997</c:v>
                </c:pt>
                <c:pt idx="459">
                  <c:v>36.4375</c:v>
                </c:pt>
                <c:pt idx="460">
                  <c:v>36.4375</c:v>
                </c:pt>
                <c:pt idx="461">
                  <c:v>36.4375</c:v>
                </c:pt>
                <c:pt idx="462">
                  <c:v>36.438750000000013</c:v>
                </c:pt>
                <c:pt idx="463">
                  <c:v>36.427500000000002</c:v>
                </c:pt>
                <c:pt idx="464">
                  <c:v>36.431249999999999</c:v>
                </c:pt>
                <c:pt idx="465">
                  <c:v>36.435000000000002</c:v>
                </c:pt>
                <c:pt idx="466">
                  <c:v>36.436250000000001</c:v>
                </c:pt>
                <c:pt idx="467">
                  <c:v>36.44</c:v>
                </c:pt>
                <c:pt idx="468">
                  <c:v>36.44</c:v>
                </c:pt>
                <c:pt idx="469">
                  <c:v>36.441249999999997</c:v>
                </c:pt>
                <c:pt idx="470">
                  <c:v>36.441249999999997</c:v>
                </c:pt>
                <c:pt idx="471">
                  <c:v>36.438750000000013</c:v>
                </c:pt>
                <c:pt idx="472">
                  <c:v>36.436250000000001</c:v>
                </c:pt>
                <c:pt idx="473">
                  <c:v>36.433750000000003</c:v>
                </c:pt>
                <c:pt idx="474">
                  <c:v>36.433750000000003</c:v>
                </c:pt>
                <c:pt idx="475">
                  <c:v>36.432500000000012</c:v>
                </c:pt>
                <c:pt idx="476">
                  <c:v>36.432500000000012</c:v>
                </c:pt>
                <c:pt idx="477">
                  <c:v>36.433750000000003</c:v>
                </c:pt>
                <c:pt idx="478">
                  <c:v>36.431249999999999</c:v>
                </c:pt>
                <c:pt idx="479">
                  <c:v>36.432500000000012</c:v>
                </c:pt>
                <c:pt idx="480">
                  <c:v>36.43</c:v>
                </c:pt>
                <c:pt idx="481">
                  <c:v>36.435000000000002</c:v>
                </c:pt>
                <c:pt idx="482">
                  <c:v>36.425000000000011</c:v>
                </c:pt>
                <c:pt idx="483">
                  <c:v>36.423750000000013</c:v>
                </c:pt>
                <c:pt idx="484">
                  <c:v>36.421250000000001</c:v>
                </c:pt>
                <c:pt idx="485">
                  <c:v>36.425000000000011</c:v>
                </c:pt>
                <c:pt idx="486">
                  <c:v>36.42</c:v>
                </c:pt>
                <c:pt idx="487">
                  <c:v>36.427500000000002</c:v>
                </c:pt>
                <c:pt idx="488">
                  <c:v>36.427500000000002</c:v>
                </c:pt>
                <c:pt idx="489">
                  <c:v>36.423750000000013</c:v>
                </c:pt>
                <c:pt idx="490">
                  <c:v>36.426250000000003</c:v>
                </c:pt>
                <c:pt idx="491">
                  <c:v>36.425000000000011</c:v>
                </c:pt>
                <c:pt idx="492">
                  <c:v>36.43</c:v>
                </c:pt>
                <c:pt idx="493">
                  <c:v>36.431249999999999</c:v>
                </c:pt>
                <c:pt idx="494">
                  <c:v>36.431249999999999</c:v>
                </c:pt>
                <c:pt idx="495">
                  <c:v>36.431249999999999</c:v>
                </c:pt>
                <c:pt idx="496">
                  <c:v>36.431249999999999</c:v>
                </c:pt>
                <c:pt idx="497">
                  <c:v>36.435000000000002</c:v>
                </c:pt>
                <c:pt idx="498">
                  <c:v>36.435000000000002</c:v>
                </c:pt>
                <c:pt idx="499">
                  <c:v>36.442500000000003</c:v>
                </c:pt>
                <c:pt idx="500">
                  <c:v>36.442500000000003</c:v>
                </c:pt>
                <c:pt idx="501">
                  <c:v>36.443750000000001</c:v>
                </c:pt>
                <c:pt idx="502">
                  <c:v>36.44</c:v>
                </c:pt>
                <c:pt idx="503">
                  <c:v>36.442500000000003</c:v>
                </c:pt>
                <c:pt idx="504">
                  <c:v>36.441249999999997</c:v>
                </c:pt>
                <c:pt idx="505">
                  <c:v>36.446249999999999</c:v>
                </c:pt>
                <c:pt idx="506">
                  <c:v>36.451249999999987</c:v>
                </c:pt>
                <c:pt idx="507">
                  <c:v>36.452500000000001</c:v>
                </c:pt>
                <c:pt idx="508">
                  <c:v>36.442500000000003</c:v>
                </c:pt>
                <c:pt idx="509">
                  <c:v>36.450000000000003</c:v>
                </c:pt>
                <c:pt idx="510">
                  <c:v>36.448750000000011</c:v>
                </c:pt>
                <c:pt idx="511">
                  <c:v>36.456249999999997</c:v>
                </c:pt>
                <c:pt idx="512">
                  <c:v>36.451249999999987</c:v>
                </c:pt>
                <c:pt idx="513">
                  <c:v>36.451249999999987</c:v>
                </c:pt>
                <c:pt idx="514">
                  <c:v>36.451249999999987</c:v>
                </c:pt>
                <c:pt idx="515">
                  <c:v>36.452500000000001</c:v>
                </c:pt>
                <c:pt idx="516">
                  <c:v>36.443750000000001</c:v>
                </c:pt>
                <c:pt idx="517">
                  <c:v>36.441249999999997</c:v>
                </c:pt>
                <c:pt idx="518">
                  <c:v>36.442500000000003</c:v>
                </c:pt>
                <c:pt idx="519">
                  <c:v>36.445</c:v>
                </c:pt>
                <c:pt idx="520">
                  <c:v>36.441249999999997</c:v>
                </c:pt>
                <c:pt idx="521">
                  <c:v>36.448750000000011</c:v>
                </c:pt>
                <c:pt idx="522">
                  <c:v>36.452500000000001</c:v>
                </c:pt>
                <c:pt idx="523">
                  <c:v>36.450000000000003</c:v>
                </c:pt>
                <c:pt idx="524">
                  <c:v>36.453749999999999</c:v>
                </c:pt>
                <c:pt idx="525">
                  <c:v>36.454999999999998</c:v>
                </c:pt>
                <c:pt idx="526">
                  <c:v>36.456249999999997</c:v>
                </c:pt>
                <c:pt idx="527">
                  <c:v>36.454999999999998</c:v>
                </c:pt>
                <c:pt idx="528">
                  <c:v>36.454999999999998</c:v>
                </c:pt>
                <c:pt idx="529">
                  <c:v>36.453749999999999</c:v>
                </c:pt>
                <c:pt idx="530">
                  <c:v>36.453749999999999</c:v>
                </c:pt>
                <c:pt idx="531">
                  <c:v>36.458750000000002</c:v>
                </c:pt>
                <c:pt idx="532">
                  <c:v>36.463750000000012</c:v>
                </c:pt>
                <c:pt idx="533">
                  <c:v>36.46125</c:v>
                </c:pt>
                <c:pt idx="534">
                  <c:v>36.457500000000003</c:v>
                </c:pt>
                <c:pt idx="535">
                  <c:v>36.46125</c:v>
                </c:pt>
                <c:pt idx="536">
                  <c:v>36.462500000000013</c:v>
                </c:pt>
                <c:pt idx="537">
                  <c:v>36.468750000000007</c:v>
                </c:pt>
                <c:pt idx="538">
                  <c:v>36.472500000000011</c:v>
                </c:pt>
                <c:pt idx="539">
                  <c:v>36.46125</c:v>
                </c:pt>
                <c:pt idx="540">
                  <c:v>36.458750000000002</c:v>
                </c:pt>
                <c:pt idx="541">
                  <c:v>36.465000000000003</c:v>
                </c:pt>
                <c:pt idx="542">
                  <c:v>36.467500000000001</c:v>
                </c:pt>
                <c:pt idx="543">
                  <c:v>36.473750000000003</c:v>
                </c:pt>
                <c:pt idx="544">
                  <c:v>36.473750000000003</c:v>
                </c:pt>
                <c:pt idx="545">
                  <c:v>36.472500000000011</c:v>
                </c:pt>
                <c:pt idx="546">
                  <c:v>36.475000000000001</c:v>
                </c:pt>
                <c:pt idx="547">
                  <c:v>36.479999999999997</c:v>
                </c:pt>
                <c:pt idx="548">
                  <c:v>36.481250000000003</c:v>
                </c:pt>
                <c:pt idx="549">
                  <c:v>36.478750000000012</c:v>
                </c:pt>
                <c:pt idx="550">
                  <c:v>36.477499999999999</c:v>
                </c:pt>
                <c:pt idx="551">
                  <c:v>36.47625</c:v>
                </c:pt>
                <c:pt idx="552">
                  <c:v>36.475000000000001</c:v>
                </c:pt>
                <c:pt idx="553">
                  <c:v>36.47625</c:v>
                </c:pt>
                <c:pt idx="554">
                  <c:v>36.47625</c:v>
                </c:pt>
                <c:pt idx="555">
                  <c:v>36.47625</c:v>
                </c:pt>
                <c:pt idx="556">
                  <c:v>36.477499999999999</c:v>
                </c:pt>
                <c:pt idx="557">
                  <c:v>36.478750000000012</c:v>
                </c:pt>
                <c:pt idx="558">
                  <c:v>36.479999999999997</c:v>
                </c:pt>
                <c:pt idx="559">
                  <c:v>36.478750000000012</c:v>
                </c:pt>
                <c:pt idx="560">
                  <c:v>36.477499999999999</c:v>
                </c:pt>
                <c:pt idx="561">
                  <c:v>36.478750000000012</c:v>
                </c:pt>
                <c:pt idx="562">
                  <c:v>36.478750000000012</c:v>
                </c:pt>
                <c:pt idx="563">
                  <c:v>36.479999999999997</c:v>
                </c:pt>
                <c:pt idx="564">
                  <c:v>36.483750000000001</c:v>
                </c:pt>
                <c:pt idx="565">
                  <c:v>36.488750000000003</c:v>
                </c:pt>
                <c:pt idx="566">
                  <c:v>36.488750000000003</c:v>
                </c:pt>
                <c:pt idx="567">
                  <c:v>36.483750000000001</c:v>
                </c:pt>
                <c:pt idx="568">
                  <c:v>36.488750000000003</c:v>
                </c:pt>
                <c:pt idx="569">
                  <c:v>36.486249999999998</c:v>
                </c:pt>
                <c:pt idx="570">
                  <c:v>36.484999999999999</c:v>
                </c:pt>
                <c:pt idx="571">
                  <c:v>36.47625</c:v>
                </c:pt>
                <c:pt idx="572">
                  <c:v>36.481250000000003</c:v>
                </c:pt>
                <c:pt idx="573">
                  <c:v>36.481250000000003</c:v>
                </c:pt>
                <c:pt idx="574">
                  <c:v>36.479999999999997</c:v>
                </c:pt>
                <c:pt idx="575">
                  <c:v>36.478750000000012</c:v>
                </c:pt>
                <c:pt idx="576">
                  <c:v>36.477499999999999</c:v>
                </c:pt>
                <c:pt idx="577">
                  <c:v>36.481250000000003</c:v>
                </c:pt>
                <c:pt idx="578">
                  <c:v>36.484999999999999</c:v>
                </c:pt>
                <c:pt idx="579">
                  <c:v>36.483750000000001</c:v>
                </c:pt>
                <c:pt idx="580">
                  <c:v>36.478750000000012</c:v>
                </c:pt>
                <c:pt idx="581">
                  <c:v>36.482500000000002</c:v>
                </c:pt>
                <c:pt idx="582">
                  <c:v>36.478750000000012</c:v>
                </c:pt>
                <c:pt idx="583">
                  <c:v>36.482500000000002</c:v>
                </c:pt>
                <c:pt idx="584">
                  <c:v>36.479999999999997</c:v>
                </c:pt>
                <c:pt idx="585">
                  <c:v>36.478750000000012</c:v>
                </c:pt>
                <c:pt idx="586">
                  <c:v>36.478750000000012</c:v>
                </c:pt>
                <c:pt idx="587">
                  <c:v>36.479999999999997</c:v>
                </c:pt>
                <c:pt idx="588">
                  <c:v>36.481250000000003</c:v>
                </c:pt>
                <c:pt idx="589">
                  <c:v>36.479999999999997</c:v>
                </c:pt>
                <c:pt idx="590">
                  <c:v>36.472500000000011</c:v>
                </c:pt>
                <c:pt idx="591">
                  <c:v>36.477499999999999</c:v>
                </c:pt>
                <c:pt idx="592">
                  <c:v>36.478750000000012</c:v>
                </c:pt>
                <c:pt idx="593">
                  <c:v>36.483750000000001</c:v>
                </c:pt>
                <c:pt idx="594">
                  <c:v>36.483750000000001</c:v>
                </c:pt>
                <c:pt idx="595">
                  <c:v>36.481250000000003</c:v>
                </c:pt>
                <c:pt idx="596">
                  <c:v>36.488750000000003</c:v>
                </c:pt>
                <c:pt idx="597">
                  <c:v>36.495000000000012</c:v>
                </c:pt>
                <c:pt idx="598">
                  <c:v>36.496250000000003</c:v>
                </c:pt>
                <c:pt idx="599">
                  <c:v>36.5</c:v>
                </c:pt>
                <c:pt idx="600">
                  <c:v>36.5</c:v>
                </c:pt>
                <c:pt idx="601">
                  <c:v>36.506250000000001</c:v>
                </c:pt>
                <c:pt idx="602">
                  <c:v>36.51</c:v>
                </c:pt>
                <c:pt idx="603">
                  <c:v>36.5075</c:v>
                </c:pt>
                <c:pt idx="604">
                  <c:v>36.508750000000013</c:v>
                </c:pt>
                <c:pt idx="605">
                  <c:v>36.511249999999997</c:v>
                </c:pt>
                <c:pt idx="606">
                  <c:v>36.5</c:v>
                </c:pt>
                <c:pt idx="607">
                  <c:v>36.503750000000011</c:v>
                </c:pt>
                <c:pt idx="608">
                  <c:v>36.51</c:v>
                </c:pt>
                <c:pt idx="609">
                  <c:v>36.515000000000001</c:v>
                </c:pt>
                <c:pt idx="610">
                  <c:v>36.512500000000003</c:v>
                </c:pt>
                <c:pt idx="611">
                  <c:v>36.520000000000003</c:v>
                </c:pt>
                <c:pt idx="612">
                  <c:v>36.525000000000013</c:v>
                </c:pt>
                <c:pt idx="613">
                  <c:v>36.533750000000012</c:v>
                </c:pt>
                <c:pt idx="614">
                  <c:v>36.532500000000013</c:v>
                </c:pt>
                <c:pt idx="615">
                  <c:v>36.535000000000011</c:v>
                </c:pt>
                <c:pt idx="616">
                  <c:v>36.538750000000007</c:v>
                </c:pt>
                <c:pt idx="617">
                  <c:v>36.542500000000011</c:v>
                </c:pt>
                <c:pt idx="618">
                  <c:v>36.546250000000001</c:v>
                </c:pt>
                <c:pt idx="619">
                  <c:v>36.542500000000011</c:v>
                </c:pt>
                <c:pt idx="620">
                  <c:v>36.548750000000013</c:v>
                </c:pt>
              </c:numCache>
            </c:numRef>
          </c:val>
          <c:smooth val="0"/>
        </c:ser>
        <c:dLbls>
          <c:showLegendKey val="0"/>
          <c:showVal val="0"/>
          <c:showCatName val="0"/>
          <c:showSerName val="0"/>
          <c:showPercent val="0"/>
          <c:showBubbleSize val="0"/>
        </c:dLbls>
        <c:marker val="1"/>
        <c:smooth val="0"/>
        <c:axId val="40459648"/>
        <c:axId val="40473728"/>
      </c:lineChart>
      <c:catAx>
        <c:axId val="40459648"/>
        <c:scaling>
          <c:orientation val="minMax"/>
        </c:scaling>
        <c:delete val="0"/>
        <c:axPos val="b"/>
        <c:numFmt formatCode="h:mm;@" sourceLinked="1"/>
        <c:majorTickMark val="in"/>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40473728"/>
        <c:crosses val="autoZero"/>
        <c:auto val="1"/>
        <c:lblAlgn val="ctr"/>
        <c:lblOffset val="100"/>
        <c:tickLblSkip val="20"/>
        <c:tickMarkSkip val="1"/>
        <c:noMultiLvlLbl val="0"/>
      </c:catAx>
      <c:valAx>
        <c:axId val="40473728"/>
        <c:scaling>
          <c:orientation val="minMax"/>
          <c:max val="38"/>
          <c:min val="36"/>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40459648"/>
        <c:crosses val="autoZero"/>
        <c:crossBetween val="between"/>
      </c:valAx>
      <c:spPr>
        <a:solidFill>
          <a:srgbClr val="FFFFFF"/>
        </a:solidFill>
        <a:ln w="25400">
          <a:noFill/>
        </a:ln>
      </c:spPr>
    </c:plotArea>
    <c:legend>
      <c:legendPos val="r"/>
      <c:layout>
        <c:manualLayout>
          <c:xMode val="edge"/>
          <c:yMode val="edge"/>
          <c:x val="0.87652947719688601"/>
          <c:y val="0.47768511049269702"/>
          <c:w val="0.114571746384872"/>
          <c:h val="0.12294848835466"/>
        </c:manualLayout>
      </c:layout>
      <c:overlay val="0"/>
      <c:spPr>
        <a:no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A402A-B88C-0349-87DF-3251E3EEBAD6}" type="datetimeFigureOut">
              <a:rPr kumimoji="1" lang="ja-JP" altLang="en-US" smtClean="0"/>
              <a:t>2013/3/25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B4D63-9888-814E-AB6C-3C3DAA698011}" type="slidenum">
              <a:rPr kumimoji="1" lang="ja-JP" altLang="en-US" smtClean="0"/>
              <a:t>‹#›</a:t>
            </a:fld>
            <a:endParaRPr kumimoji="1" lang="ja-JP" altLang="en-US"/>
          </a:p>
        </p:txBody>
      </p:sp>
    </p:spTree>
    <p:extLst>
      <p:ext uri="{BB962C8B-B14F-4D97-AF65-F5344CB8AC3E}">
        <p14:creationId xmlns:p14="http://schemas.microsoft.com/office/powerpoint/2010/main" val="398019841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8B5DEE-BC1E-1542-A8FC-2EC59AF40B9C}" type="slidenum">
              <a:rPr kumimoji="1" lang="ja-JP" altLang="en-US" smtClean="0"/>
              <a:t>5</a:t>
            </a:fld>
            <a:endParaRPr kumimoji="1" lang="ja-JP" altLang="en-US"/>
          </a:p>
        </p:txBody>
      </p:sp>
    </p:spTree>
    <p:extLst>
      <p:ext uri="{BB962C8B-B14F-4D97-AF65-F5344CB8AC3E}">
        <p14:creationId xmlns:p14="http://schemas.microsoft.com/office/powerpoint/2010/main" val="23203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a:latin typeface="Calibri" charset="0"/>
                <a:ea typeface="ＭＳ Ｐゴシック" charset="0"/>
                <a:cs typeface="ＭＳ Ｐゴシック" charset="0"/>
              </a:rPr>
              <a:t>不眠には、原因が明らかなものとそうでないものがあります。</a:t>
            </a:r>
            <a:endParaRPr lang="en-US" altLang="ja-JP">
              <a:latin typeface="Calibri" charset="0"/>
              <a:ea typeface="ＭＳ Ｐゴシック" charset="0"/>
              <a:cs typeface="ＭＳ Ｐゴシック" charset="0"/>
            </a:endParaRPr>
          </a:p>
          <a:p>
            <a:pPr>
              <a:spcBef>
                <a:spcPts val="600"/>
              </a:spcBef>
            </a:pPr>
            <a:r>
              <a:rPr lang="ja-JP" altLang="en-US">
                <a:latin typeface="Calibri" charset="0"/>
                <a:ea typeface="ＭＳ Ｐゴシック" charset="0"/>
                <a:cs typeface="ＭＳ Ｐゴシック" charset="0"/>
              </a:rPr>
              <a:t>不眠のおもな原因には、①身体的原因：</a:t>
            </a:r>
            <a:r>
              <a:rPr lang="en-US" altLang="ja-JP">
                <a:latin typeface="Calibri" charset="0"/>
                <a:ea typeface="ＭＳ Ｐゴシック" charset="0"/>
                <a:cs typeface="ＭＳ Ｐゴシック" charset="0"/>
              </a:rPr>
              <a:t>Physical</a:t>
            </a:r>
            <a:r>
              <a:rPr lang="ja-JP" altLang="en-US">
                <a:latin typeface="Calibri" charset="0"/>
                <a:ea typeface="ＭＳ Ｐゴシック" charset="0"/>
                <a:cs typeface="ＭＳ Ｐゴシック" charset="0"/>
              </a:rPr>
              <a:t>、②生理学的原因：</a:t>
            </a:r>
            <a:r>
              <a:rPr lang="en-US" altLang="ja-JP">
                <a:latin typeface="Calibri" charset="0"/>
                <a:ea typeface="ＭＳ Ｐゴシック" charset="0"/>
                <a:cs typeface="ＭＳ Ｐゴシック" charset="0"/>
              </a:rPr>
              <a:t>Physiologic</a:t>
            </a:r>
            <a:r>
              <a:rPr lang="ja-JP" altLang="en-US">
                <a:latin typeface="Calibri" charset="0"/>
                <a:ea typeface="ＭＳ Ｐゴシック" charset="0"/>
                <a:cs typeface="ＭＳ Ｐゴシック" charset="0"/>
              </a:rPr>
              <a:t>、③心理学的原因：</a:t>
            </a:r>
            <a:r>
              <a:rPr lang="en-US" altLang="ja-JP">
                <a:latin typeface="Calibri" charset="0"/>
                <a:ea typeface="ＭＳ Ｐゴシック" charset="0"/>
                <a:cs typeface="ＭＳ Ｐゴシック" charset="0"/>
              </a:rPr>
              <a:t>Psychologic</a:t>
            </a:r>
            <a:r>
              <a:rPr lang="ja-JP" altLang="en-US">
                <a:latin typeface="Calibri" charset="0"/>
                <a:ea typeface="ＭＳ Ｐゴシック" charset="0"/>
                <a:cs typeface="ＭＳ Ｐゴシック" charset="0"/>
              </a:rPr>
              <a:t>、④精神医学的原因：</a:t>
            </a:r>
            <a:r>
              <a:rPr lang="en-US" altLang="ja-JP">
                <a:latin typeface="Calibri" charset="0"/>
                <a:ea typeface="ＭＳ Ｐゴシック" charset="0"/>
                <a:cs typeface="ＭＳ Ｐゴシック" charset="0"/>
              </a:rPr>
              <a:t>Psychiatric</a:t>
            </a:r>
            <a:r>
              <a:rPr lang="ja-JP" altLang="en-US">
                <a:latin typeface="Calibri" charset="0"/>
                <a:ea typeface="ＭＳ Ｐゴシック" charset="0"/>
                <a:cs typeface="ＭＳ Ｐゴシック" charset="0"/>
              </a:rPr>
              <a:t>、⑤薬理学的原因：</a:t>
            </a:r>
            <a:r>
              <a:rPr lang="en-US" altLang="ja-JP">
                <a:latin typeface="Calibri" charset="0"/>
                <a:ea typeface="ＭＳ Ｐゴシック" charset="0"/>
                <a:cs typeface="ＭＳ Ｐゴシック" charset="0"/>
              </a:rPr>
              <a:t>Pharmacologic </a:t>
            </a:r>
            <a:r>
              <a:rPr lang="ja-JP" altLang="en-US">
                <a:latin typeface="Calibri" charset="0"/>
                <a:ea typeface="ＭＳ Ｐゴシック" charset="0"/>
                <a:cs typeface="ＭＳ Ｐゴシック" charset="0"/>
              </a:rPr>
              <a:t>があります。</a:t>
            </a:r>
            <a:endParaRPr lang="en-US" altLang="ja-JP">
              <a:latin typeface="Calibri" charset="0"/>
              <a:ea typeface="ＭＳ Ｐゴシック" charset="0"/>
              <a:cs typeface="ＭＳ Ｐゴシック" charset="0"/>
            </a:endParaRPr>
          </a:p>
          <a:p>
            <a:pPr>
              <a:spcBef>
                <a:spcPts val="600"/>
              </a:spcBef>
            </a:pPr>
            <a:r>
              <a:rPr lang="ja-JP" altLang="en-US">
                <a:latin typeface="Calibri" charset="0"/>
                <a:ea typeface="ＭＳ Ｐゴシック" charset="0"/>
                <a:cs typeface="ＭＳ Ｐゴシック" charset="0"/>
              </a:rPr>
              <a:t>いずれも英語の頭文字が</a:t>
            </a:r>
            <a:r>
              <a:rPr lang="en-US" altLang="ja-JP">
                <a:latin typeface="Calibri" charset="0"/>
                <a:ea typeface="ＭＳ Ｐゴシック" charset="0"/>
                <a:cs typeface="ＭＳ Ｐゴシック" charset="0"/>
              </a:rPr>
              <a:t>P</a:t>
            </a:r>
            <a:r>
              <a:rPr lang="ja-JP" altLang="en-US">
                <a:latin typeface="Calibri" charset="0"/>
                <a:ea typeface="ＭＳ Ｐゴシック" charset="0"/>
                <a:cs typeface="ＭＳ Ｐゴシック" charset="0"/>
              </a:rPr>
              <a:t>で始まるために、</a:t>
            </a:r>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つの</a:t>
            </a:r>
            <a:r>
              <a:rPr lang="en-US" altLang="ja-JP">
                <a:latin typeface="Calibri" charset="0"/>
                <a:ea typeface="ＭＳ Ｐゴシック" charset="0"/>
                <a:cs typeface="ＭＳ Ｐゴシック" charset="0"/>
              </a:rPr>
              <a:t>P</a:t>
            </a:r>
            <a:r>
              <a:rPr lang="ja-JP" altLang="en-US">
                <a:latin typeface="Calibri" charset="0"/>
                <a:ea typeface="ＭＳ Ｐゴシック" charset="0"/>
                <a:cs typeface="ＭＳ Ｐゴシック" charset="0"/>
              </a:rPr>
              <a:t>と呼ばれます。</a:t>
            </a:r>
          </a:p>
          <a:p>
            <a:pPr>
              <a:spcBef>
                <a:spcPts val="600"/>
              </a:spcBef>
            </a:pPr>
            <a:r>
              <a:rPr lang="ja-JP" altLang="en-US">
                <a:latin typeface="Calibri" charset="0"/>
                <a:ea typeface="ＭＳ Ｐゴシック" charset="0"/>
                <a:cs typeface="ＭＳ Ｐゴシック" charset="0"/>
              </a:rPr>
              <a:t>一方、原因が明らかでない不眠には、原因となる身体･精神疾患などがないのに、不眠が長期間持続する神経症性不眠症</a:t>
            </a:r>
            <a:r>
              <a:rPr lang="ja-JP" altLang="en-US">
                <a:latin typeface="ＭＳ Ｐ明朝" charset="0"/>
                <a:ea typeface="ＭＳ Ｐ明朝" charset="0"/>
                <a:cs typeface="ＭＳ Ｐ明朝" charset="0"/>
              </a:rPr>
              <a:t>（</a:t>
            </a:r>
            <a:r>
              <a:rPr lang="ja-JP" altLang="en-US">
                <a:latin typeface="Calibri" charset="0"/>
                <a:ea typeface="ＭＳ Ｐゴシック" charset="0"/>
                <a:cs typeface="ＭＳ Ｐゴシック" charset="0"/>
              </a:rPr>
              <a:t>原発性不眠症</a:t>
            </a:r>
            <a:r>
              <a:rPr lang="ja-JP" altLang="en-US">
                <a:latin typeface="ＭＳ Ｐ明朝" charset="0"/>
                <a:ea typeface="ＭＳ Ｐ明朝" charset="0"/>
                <a:cs typeface="ＭＳ Ｐ明朝" charset="0"/>
              </a:rPr>
              <a:t>）</a:t>
            </a:r>
            <a:r>
              <a:rPr lang="ja-JP" altLang="en-US">
                <a:latin typeface="Calibri" charset="0"/>
                <a:ea typeface="ＭＳ Ｐゴシック" charset="0"/>
                <a:cs typeface="ＭＳ Ｐゴシック" charset="0"/>
              </a:rPr>
              <a:t>があります。</a:t>
            </a:r>
          </a:p>
        </p:txBody>
      </p:sp>
      <p:sp>
        <p:nvSpPr>
          <p:cNvPr id="112644" name="スライド番号プレースホルダ 3"/>
          <p:cNvSpPr>
            <a:spLocks noGrp="1"/>
          </p:cNvSpPr>
          <p:nvPr>
            <p:ph type="sldNum" sz="quarter" idx="5"/>
          </p:nvPr>
        </p:nvSpPr>
        <p:spPr bwMode="auto">
          <a:ln>
            <a:miter lim="800000"/>
            <a:headEnd/>
            <a:tailEnd/>
          </a:ln>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66656889-804C-EE46-AD2E-45817E98939E}" type="slidenum">
              <a:rPr lang="ja-JP" altLang="en-US" sz="1200">
                <a:latin typeface="Calibri" charset="0"/>
              </a:rPr>
              <a:pPr/>
              <a:t>11</a:t>
            </a:fld>
            <a:endParaRPr lang="ja-JP"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16534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11196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35258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pPr lvl="0"/>
            <a:endParaRPr lang="ja-JP" alt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E5B1B929-3DA2-3F4D-85E9-D61C343F0EE7}" type="slidenum">
              <a:rPr lang="en-US" altLang="ja-JP"/>
              <a:pPr/>
              <a:t>‹#›</a:t>
            </a:fld>
            <a:endParaRPr lang="en-US" altLang="ja-JP"/>
          </a:p>
        </p:txBody>
      </p:sp>
    </p:spTree>
    <p:extLst>
      <p:ext uri="{BB962C8B-B14F-4D97-AF65-F5344CB8AC3E}">
        <p14:creationId xmlns:p14="http://schemas.microsoft.com/office/powerpoint/2010/main" val="251948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9CEA7F4-5609-1C4D-8DD6-296A9951A51A}" type="slidenum">
              <a:rPr lang="en-US" altLang="ja-JP"/>
              <a:pPr/>
              <a:t>‹#›</a:t>
            </a:fld>
            <a:endParaRPr lang="en-US" altLang="ja-JP"/>
          </a:p>
        </p:txBody>
      </p:sp>
    </p:spTree>
    <p:extLst>
      <p:ext uri="{BB962C8B-B14F-4D97-AF65-F5344CB8AC3E}">
        <p14:creationId xmlns:p14="http://schemas.microsoft.com/office/powerpoint/2010/main" val="224720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247746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117402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204220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41586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372828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337889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42018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5A3B32-B6AA-3945-9009-FE2B836BB1DA}" type="datetimeFigureOut">
              <a:rPr kumimoji="1" lang="ja-JP" altLang="en-US" smtClean="0"/>
              <a:t>2013/3/25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393923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A3B32-B6AA-3945-9009-FE2B836BB1DA}" type="datetimeFigureOut">
              <a:rPr kumimoji="1" lang="ja-JP" altLang="en-US" smtClean="0"/>
              <a:t>2013/3/25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AE2F9-5E93-A74D-BEA6-B774343A5A1D}" type="slidenum">
              <a:rPr kumimoji="1" lang="ja-JP" altLang="en-US" smtClean="0"/>
              <a:t>‹#›</a:t>
            </a:fld>
            <a:endParaRPr kumimoji="1" lang="ja-JP" altLang="en-US"/>
          </a:p>
        </p:txBody>
      </p:sp>
    </p:spTree>
    <p:extLst>
      <p:ext uri="{BB962C8B-B14F-4D97-AF65-F5344CB8AC3E}">
        <p14:creationId xmlns:p14="http://schemas.microsoft.com/office/powerpoint/2010/main" val="370812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8" Type="http://schemas.openxmlformats.org/officeDocument/2006/relationships/hyperlink" Target="../../../$JP026300/MYS/MYS%E3%82%B9%E3%83%A9%E3%82%A4%E3%83%89%E9%9B%86/title_r1_c1','','12-img/title_r1_c1_f2.gif" TargetMode="External"/><Relationship Id="rId3" Type="http://schemas.openxmlformats.org/officeDocument/2006/relationships/image" Target="../media/image21.png"/><Relationship Id="rId7" Type="http://schemas.openxmlformats.org/officeDocument/2006/relationships/hyperlink" Target="http://www.kaimin.info/part/12/maeni.html"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hyperlink" Target="http://www.kaimin.info/part/12/maeni.html" TargetMode="External"/><Relationship Id="rId1" Type="http://schemas.openxmlformats.org/officeDocument/2006/relationships/slideLayout" Target="../slideLayouts/slideLayout7.xml"/><Relationship Id="rId6" Type="http://schemas.openxmlformats.org/officeDocument/2006/relationships/hyperlink" Target="../../../$JP026300/MYS/MYS%E3%82%B9%E3%83%A9%E3%82%A4%E3%83%89%E9%9B%86/title_r1_c1','','12-img/title_r1_c1_f2.gif" TargetMode="External"/><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hyperlink" Target="http://www.kaimin.info/part/12/maeni.html"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152400"/>
            <a:ext cx="7772400" cy="685800"/>
          </a:xfrm>
        </p:spPr>
        <p:txBody>
          <a:bodyPr/>
          <a:lstStyle/>
          <a:p>
            <a:r>
              <a:rPr kumimoji="0" lang="ja-JP" altLang="en-US" sz="3200">
                <a:solidFill>
                  <a:srgbClr val="000000"/>
                </a:solidFill>
                <a:latin typeface="Osaka" charset="0"/>
                <a:ea typeface="Osaka" charset="0"/>
                <a:cs typeface="Osaka" charset="0"/>
              </a:rPr>
              <a:t>睡眠にまつわるよもやま話</a:t>
            </a:r>
            <a:endParaRPr kumimoji="0" lang="ja-JP" altLang="en-US" sz="5400">
              <a:solidFill>
                <a:srgbClr val="000000"/>
              </a:solidFill>
              <a:latin typeface="Osaka" charset="0"/>
              <a:ea typeface="Osaka" charset="0"/>
              <a:cs typeface="Osaka" charset="0"/>
            </a:endParaRPr>
          </a:p>
        </p:txBody>
      </p:sp>
      <p:sp>
        <p:nvSpPr>
          <p:cNvPr id="24579" name="Rectangle 1027"/>
          <p:cNvSpPr>
            <a:spLocks noGrp="1" noChangeArrowheads="1"/>
          </p:cNvSpPr>
          <p:nvPr>
            <p:ph type="body" sz="half" idx="1"/>
          </p:nvPr>
        </p:nvSpPr>
        <p:spPr>
          <a:xfrm>
            <a:off x="228600" y="1066800"/>
            <a:ext cx="4267200" cy="5181600"/>
          </a:xfrm>
        </p:spPr>
        <p:txBody>
          <a:bodyPr/>
          <a:lstStyle/>
          <a:p>
            <a:pPr>
              <a:lnSpc>
                <a:spcPct val="120000"/>
              </a:lnSpc>
            </a:pPr>
            <a:r>
              <a:rPr lang="ja-JP" altLang="en-US" sz="2000">
                <a:latin typeface="Times" charset="0"/>
                <a:ea typeface="Osaka" charset="0"/>
                <a:cs typeface="Osaka" charset="0"/>
              </a:rPr>
              <a:t>人間は人生の時間の三分の一を眠って過ごすので、睡眠における障害は、ある意味で人生の一大事と言えます。</a:t>
            </a:r>
            <a:endParaRPr lang="en-US" altLang="ja-JP" sz="2000">
              <a:latin typeface="Times" charset="0"/>
              <a:ea typeface="Osaka" charset="0"/>
              <a:cs typeface="Osaka" charset="0"/>
            </a:endParaRPr>
          </a:p>
          <a:p>
            <a:pPr>
              <a:lnSpc>
                <a:spcPct val="120000"/>
              </a:lnSpc>
            </a:pPr>
            <a:r>
              <a:rPr lang="ja-JP" altLang="en-US" sz="2000">
                <a:latin typeface="Times" charset="0"/>
                <a:ea typeface="Osaka" charset="0"/>
                <a:cs typeface="Osaka" charset="0"/>
              </a:rPr>
              <a:t>また、現代社会で生活する人の約５分の１は不眠で困っていると報告されており、睡眠障害は私たちにとても身近な障害といえます。</a:t>
            </a:r>
            <a:r>
              <a:rPr lang="en-US" altLang="ja-JP" sz="2000">
                <a:latin typeface="Times" charset="0"/>
                <a:ea typeface="Osaka" charset="0"/>
                <a:cs typeface="Osaka" charset="0"/>
              </a:rPr>
              <a:t> </a:t>
            </a:r>
          </a:p>
          <a:p>
            <a:pPr>
              <a:lnSpc>
                <a:spcPct val="120000"/>
              </a:lnSpc>
            </a:pPr>
            <a:r>
              <a:rPr lang="ja-JP" altLang="en-US" sz="2000">
                <a:latin typeface="Times" charset="0"/>
                <a:ea typeface="Osaka" charset="0"/>
                <a:cs typeface="Osaka" charset="0"/>
              </a:rPr>
              <a:t>日本は世界も最も睡眠時間が減少している国もであるのです。</a:t>
            </a:r>
            <a:endParaRPr lang="en-US" altLang="ja-JP" sz="2000">
              <a:latin typeface="Times" charset="0"/>
              <a:ea typeface="Osaka" charset="0"/>
              <a:cs typeface="Osaka" charset="0"/>
            </a:endParaRPr>
          </a:p>
          <a:p>
            <a:endParaRPr lang="ja-JP" altLang="en-US" sz="2000">
              <a:latin typeface="Times" charset="0"/>
              <a:ea typeface="Osaka" charset="0"/>
              <a:cs typeface="Osaka" charset="0"/>
            </a:endParaRPr>
          </a:p>
        </p:txBody>
      </p:sp>
      <p:pic>
        <p:nvPicPr>
          <p:cNvPr id="24580" name="Picture 1029"/>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3181350"/>
            <a:ext cx="4495800" cy="3371850"/>
          </a:xfrm>
          <a:noFill/>
        </p:spPr>
      </p:pic>
    </p:spTree>
    <p:extLst>
      <p:ext uri="{BB962C8B-B14F-4D97-AF65-F5344CB8AC3E}">
        <p14:creationId xmlns:p14="http://schemas.microsoft.com/office/powerpoint/2010/main" val="3643265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r>
              <a:rPr lang="ja-JP" altLang="en-US">
                <a:latin typeface="Calibri" charset="0"/>
                <a:ea typeface="ＭＳ Ｐゴシック" charset="0"/>
                <a:cs typeface="ＭＳ Ｐゴシック" charset="0"/>
              </a:rPr>
              <a:t>不眠をもたらす生活習慣</a:t>
            </a:r>
          </a:p>
        </p:txBody>
      </p:sp>
      <p:sp>
        <p:nvSpPr>
          <p:cNvPr id="91139" name="Rectangle 1027"/>
          <p:cNvSpPr>
            <a:spLocks noGrp="1" noChangeArrowheads="1"/>
          </p:cNvSpPr>
          <p:nvPr>
            <p:ph type="body" idx="1"/>
          </p:nvPr>
        </p:nvSpPr>
        <p:spPr/>
        <p:txBody>
          <a:bodyPr/>
          <a:lstStyle/>
          <a:p>
            <a:pPr>
              <a:lnSpc>
                <a:spcPct val="90000"/>
              </a:lnSpc>
            </a:pPr>
            <a:r>
              <a:rPr lang="ja-JP" altLang="en-US">
                <a:latin typeface="Calibri" charset="0"/>
                <a:ea typeface="ＭＳ Ｐゴシック" charset="0"/>
                <a:cs typeface="ＭＳ Ｐゴシック" charset="0"/>
              </a:rPr>
              <a:t>２４時間社会</a:t>
            </a:r>
            <a:endParaRPr lang="en-US" altLang="ja-JP">
              <a:latin typeface="Calibri" charset="0"/>
              <a:ea typeface="ＭＳ Ｐゴシック" charset="0"/>
              <a:cs typeface="ＭＳ Ｐゴシック" charset="0"/>
            </a:endParaRPr>
          </a:p>
          <a:p>
            <a:pPr lvl="1">
              <a:lnSpc>
                <a:spcPct val="90000"/>
              </a:lnSpc>
            </a:pPr>
            <a:r>
              <a:rPr lang="ja-JP" altLang="en-US">
                <a:latin typeface="Calibri" charset="0"/>
                <a:ea typeface="ＭＳ Ｐゴシック" charset="0"/>
              </a:rPr>
              <a:t>深夜労働・交代勤務</a:t>
            </a:r>
            <a:endParaRPr lang="en-US" altLang="ja-JP">
              <a:latin typeface="Calibri" charset="0"/>
              <a:ea typeface="ＭＳ Ｐゴシック" charset="0"/>
            </a:endParaRPr>
          </a:p>
          <a:p>
            <a:pPr>
              <a:lnSpc>
                <a:spcPct val="90000"/>
              </a:lnSpc>
            </a:pPr>
            <a:r>
              <a:rPr lang="ja-JP" altLang="en-US">
                <a:latin typeface="Calibri" charset="0"/>
                <a:ea typeface="ＭＳ Ｐゴシック" charset="0"/>
                <a:cs typeface="ＭＳ Ｐゴシック" charset="0"/>
              </a:rPr>
              <a:t>グローバル・スタンダードに基づく競争社会</a:t>
            </a:r>
            <a:endParaRPr lang="en-US" altLang="ja-JP">
              <a:latin typeface="Calibri" charset="0"/>
              <a:ea typeface="ＭＳ Ｐゴシック" charset="0"/>
              <a:cs typeface="ＭＳ Ｐゴシック" charset="0"/>
            </a:endParaRPr>
          </a:p>
          <a:p>
            <a:pPr lvl="1">
              <a:lnSpc>
                <a:spcPct val="90000"/>
              </a:lnSpc>
            </a:pPr>
            <a:r>
              <a:rPr lang="ja-JP" altLang="en-US">
                <a:latin typeface="Calibri" charset="0"/>
                <a:ea typeface="ＭＳ Ｐゴシック" charset="0"/>
              </a:rPr>
              <a:t>終身雇用、年功序列崩壊</a:t>
            </a:r>
            <a:endParaRPr lang="en-US" altLang="ja-JP">
              <a:latin typeface="Calibri" charset="0"/>
              <a:ea typeface="ＭＳ Ｐゴシック" charset="0"/>
            </a:endParaRPr>
          </a:p>
          <a:p>
            <a:pPr lvl="1">
              <a:lnSpc>
                <a:spcPct val="90000"/>
              </a:lnSpc>
            </a:pPr>
            <a:r>
              <a:rPr lang="ja-JP" altLang="en-US">
                <a:latin typeface="Calibri" charset="0"/>
                <a:ea typeface="ＭＳ Ｐゴシック" charset="0"/>
              </a:rPr>
              <a:t>能力主義、成果主義</a:t>
            </a:r>
            <a:endParaRPr lang="en-US" altLang="ja-JP">
              <a:latin typeface="Calibri" charset="0"/>
              <a:ea typeface="ＭＳ Ｐゴシック" charset="0"/>
            </a:endParaRPr>
          </a:p>
          <a:p>
            <a:pPr lvl="1">
              <a:lnSpc>
                <a:spcPct val="90000"/>
              </a:lnSpc>
            </a:pPr>
            <a:r>
              <a:rPr lang="ja-JP" altLang="en-US">
                <a:latin typeface="Calibri" charset="0"/>
                <a:ea typeface="ＭＳ Ｐゴシック" charset="0"/>
              </a:rPr>
              <a:t>成果を求めて（要求されて）</a:t>
            </a:r>
            <a:endParaRPr lang="en-US" altLang="ja-JP">
              <a:latin typeface="Calibri" charset="0"/>
              <a:ea typeface="ＭＳ Ｐゴシック" charset="0"/>
            </a:endParaRPr>
          </a:p>
          <a:p>
            <a:pPr lvl="2">
              <a:lnSpc>
                <a:spcPct val="90000"/>
              </a:lnSpc>
            </a:pPr>
            <a:r>
              <a:rPr lang="ja-JP" altLang="en-US">
                <a:latin typeface="Calibri" charset="0"/>
                <a:ea typeface="ＭＳ Ｐゴシック" charset="0"/>
              </a:rPr>
              <a:t>残業、サービス残業、持ち帰り残業</a:t>
            </a:r>
            <a:endParaRPr lang="en-US" altLang="ja-JP">
              <a:latin typeface="Calibri" charset="0"/>
              <a:ea typeface="ＭＳ Ｐゴシック" charset="0"/>
            </a:endParaRPr>
          </a:p>
          <a:p>
            <a:pPr lvl="2">
              <a:lnSpc>
                <a:spcPct val="90000"/>
              </a:lnSpc>
            </a:pPr>
            <a:r>
              <a:rPr lang="ja-JP" altLang="en-US">
                <a:latin typeface="Calibri" charset="0"/>
                <a:ea typeface="ＭＳ Ｐゴシック" charset="0"/>
              </a:rPr>
              <a:t>裁量労働制・・・残業やり放題</a:t>
            </a:r>
          </a:p>
        </p:txBody>
      </p:sp>
    </p:spTree>
    <p:extLst>
      <p:ext uri="{BB962C8B-B14F-4D97-AF65-F5344CB8AC3E}">
        <p14:creationId xmlns:p14="http://schemas.microsoft.com/office/powerpoint/2010/main" val="287111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ChangeArrowheads="1"/>
          </p:cNvSpPr>
          <p:nvPr/>
        </p:nvSpPr>
        <p:spPr bwMode="auto">
          <a:xfrm>
            <a:off x="250825" y="206375"/>
            <a:ext cx="8642350" cy="576263"/>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algn="ctr">
              <a:lnSpc>
                <a:spcPct val="95000"/>
              </a:lnSpc>
            </a:pPr>
            <a:r>
              <a:rPr lang="ja-JP" altLang="en-US" sz="2800">
                <a:latin typeface="Arial Black" charset="0"/>
                <a:ea typeface="HGP創英角ｺﾞｼｯｸUB" charset="0"/>
                <a:cs typeface="HGP創英角ｺﾞｼｯｸUB" charset="0"/>
              </a:rPr>
              <a:t>　不眠の原因　</a:t>
            </a:r>
          </a:p>
        </p:txBody>
      </p:sp>
      <p:sp>
        <p:nvSpPr>
          <p:cNvPr id="94211" name="Text Box 3"/>
          <p:cNvSpPr txBox="1">
            <a:spLocks noChangeArrowheads="1"/>
          </p:cNvSpPr>
          <p:nvPr/>
        </p:nvSpPr>
        <p:spPr bwMode="auto">
          <a:xfrm>
            <a:off x="4006850" y="6523038"/>
            <a:ext cx="512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defTabSz="762000">
              <a:defRPr kumimoji="1" sz="2400">
                <a:solidFill>
                  <a:schemeClr val="tx1"/>
                </a:solidFill>
                <a:latin typeface="Arial" charset="0"/>
                <a:ea typeface="ＭＳ Ｐゴシック" charset="0"/>
                <a:cs typeface="ＭＳ Ｐゴシック" charset="0"/>
              </a:defRPr>
            </a:lvl1pPr>
            <a:lvl2pPr marL="37931725" indent="-37474525" defTabSz="762000">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r>
              <a:rPr lang="ja-JP" altLang="en-US" sz="1400" b="1">
                <a:solidFill>
                  <a:srgbClr val="000000"/>
                </a:solidFill>
                <a:latin typeface="Calibri" charset="0"/>
              </a:rPr>
              <a:t>図解雑学よくわかる脳のしくみ（ナツメ社）</a:t>
            </a:r>
            <a:r>
              <a:rPr lang="en-US" altLang="ja-JP" sz="1400" b="1">
                <a:solidFill>
                  <a:srgbClr val="000000"/>
                </a:solidFill>
                <a:latin typeface="Calibri" charset="0"/>
              </a:rPr>
              <a:t>,p158,2006</a:t>
            </a:r>
            <a:r>
              <a:rPr lang="en-US" altLang="zh-TW" sz="1400" b="1">
                <a:solidFill>
                  <a:srgbClr val="000000"/>
                </a:solidFill>
                <a:latin typeface="Calibri" charset="0"/>
                <a:ea typeface="新細明體" charset="0"/>
                <a:cs typeface="新細明體" charset="0"/>
              </a:rPr>
              <a:t>.</a:t>
            </a:r>
            <a:r>
              <a:rPr lang="ja-JP" altLang="en-US" sz="1400" b="1">
                <a:solidFill>
                  <a:srgbClr val="000000"/>
                </a:solidFill>
                <a:latin typeface="Calibri" charset="0"/>
              </a:rPr>
              <a:t>（一部改変）</a:t>
            </a:r>
          </a:p>
        </p:txBody>
      </p:sp>
      <p:pic>
        <p:nvPicPr>
          <p:cNvPr id="94212" name="図 7" descr="身体的.gif"/>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82563" y="1828800"/>
            <a:ext cx="33258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図 8" descr="生理学的.gif"/>
          <p:cNvPicPr>
            <a:picLocks noChangeAspect="1"/>
          </p:cNvPicPr>
          <p:nvPr/>
        </p:nvPicPr>
        <p:blipFill>
          <a:blip r:embed="rId4">
            <a:lum bright="10000"/>
            <a:extLst>
              <a:ext uri="{28A0092B-C50C-407E-A947-70E740481C1C}">
                <a14:useLocalDpi xmlns:a14="http://schemas.microsoft.com/office/drawing/2010/main" val="0"/>
              </a:ext>
            </a:extLst>
          </a:blip>
          <a:srcRect l="6123" r="5455"/>
          <a:stretch>
            <a:fillRect/>
          </a:stretch>
        </p:blipFill>
        <p:spPr bwMode="auto">
          <a:xfrm>
            <a:off x="182563" y="4441825"/>
            <a:ext cx="28162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テキスト ボックス 3"/>
          <p:cNvSpPr txBox="1">
            <a:spLocks noChangeArrowheads="1"/>
          </p:cNvSpPr>
          <p:nvPr/>
        </p:nvSpPr>
        <p:spPr bwMode="auto">
          <a:xfrm>
            <a:off x="92075" y="3684588"/>
            <a:ext cx="33210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nSpc>
                <a:spcPts val="2800"/>
              </a:lnSpc>
            </a:pPr>
            <a:r>
              <a:rPr lang="ja-JP" altLang="en-US" sz="2000" b="1">
                <a:solidFill>
                  <a:srgbClr val="3333FF"/>
                </a:solidFill>
                <a:latin typeface="Calibri" charset="0"/>
              </a:rPr>
              <a:t>生理学的原因</a:t>
            </a:r>
            <a:endParaRPr lang="en-US" altLang="ja-JP" sz="2000" b="1">
              <a:solidFill>
                <a:srgbClr val="3333FF"/>
              </a:solidFill>
              <a:latin typeface="Calibri" charset="0"/>
            </a:endParaRPr>
          </a:p>
          <a:p>
            <a:pPr>
              <a:lnSpc>
                <a:spcPts val="2800"/>
              </a:lnSpc>
            </a:pPr>
            <a:r>
              <a:rPr lang="ja-JP" altLang="en-US" sz="2000" b="1">
                <a:solidFill>
                  <a:srgbClr val="3333FF"/>
                </a:solidFill>
                <a:latin typeface="Calibri" charset="0"/>
              </a:rPr>
              <a:t>：夜勤や時差ぼけなど</a:t>
            </a:r>
            <a:endParaRPr lang="ja-JP" altLang="en-US" sz="1600" b="1">
              <a:latin typeface="Calibri" charset="0"/>
            </a:endParaRPr>
          </a:p>
        </p:txBody>
      </p:sp>
      <p:pic>
        <p:nvPicPr>
          <p:cNvPr id="94215" name="図 10" descr="心理学的.gif"/>
          <p:cNvPicPr>
            <a:picLocks noChangeAspect="1"/>
          </p:cNvPicPr>
          <p:nvPr/>
        </p:nvPicPr>
        <p:blipFill>
          <a:blip r:embed="rId5">
            <a:lum bright="10000"/>
            <a:extLst>
              <a:ext uri="{28A0092B-C50C-407E-A947-70E740481C1C}">
                <a14:useLocalDpi xmlns:a14="http://schemas.microsoft.com/office/drawing/2010/main" val="0"/>
              </a:ext>
            </a:extLst>
          </a:blip>
          <a:srcRect t="1389"/>
          <a:stretch>
            <a:fillRect/>
          </a:stretch>
        </p:blipFill>
        <p:spPr bwMode="auto">
          <a:xfrm>
            <a:off x="4727575" y="1736725"/>
            <a:ext cx="38830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図 12" descr="精神医学的.gif"/>
          <p:cNvPicPr>
            <a:picLocks noChangeAspect="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3846513" y="4149725"/>
            <a:ext cx="18430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3"/>
          <p:cNvSpPr txBox="1">
            <a:spLocks noChangeArrowheads="1"/>
          </p:cNvSpPr>
          <p:nvPr/>
        </p:nvSpPr>
        <p:spPr bwMode="auto">
          <a:xfrm>
            <a:off x="6226175" y="4645025"/>
            <a:ext cx="2825750" cy="1169988"/>
          </a:xfrm>
          <a:prstGeom prst="rect">
            <a:avLst/>
          </a:prstGeom>
          <a:noFill/>
          <a:ln w="9525">
            <a:noFill/>
            <a:miter lim="800000"/>
            <a:headEnd/>
            <a:tailEnd/>
          </a:ln>
        </p:spPr>
        <p:txBody>
          <a:bodyPr>
            <a:spAutoFit/>
          </a:bodyPr>
          <a:lstStyle>
            <a:lvl1pPr marL="274638" indent="-274638">
              <a:tabLst>
                <a:tab pos="261938" algn="l"/>
              </a:tabLst>
              <a:defRPr kumimoji="1" sz="2400">
                <a:solidFill>
                  <a:schemeClr val="tx1"/>
                </a:solidFill>
                <a:latin typeface="Arial" charset="0"/>
                <a:ea typeface="ＭＳ Ｐゴシック" charset="0"/>
                <a:cs typeface="ＭＳ Ｐゴシック" charset="0"/>
              </a:defRPr>
            </a:lvl1pPr>
            <a:lvl2pPr marL="37931725" indent="-37474525">
              <a:tabLst>
                <a:tab pos="261938" algn="l"/>
              </a:tabLst>
              <a:defRPr kumimoji="1" sz="2400">
                <a:solidFill>
                  <a:schemeClr val="tx1"/>
                </a:solidFill>
                <a:latin typeface="Arial" charset="0"/>
                <a:ea typeface="ＭＳ Ｐゴシック" charset="0"/>
              </a:defRPr>
            </a:lvl2pPr>
            <a:lvl3pPr>
              <a:tabLst>
                <a:tab pos="261938" algn="l"/>
              </a:tabLst>
              <a:defRPr kumimoji="1" sz="2400">
                <a:solidFill>
                  <a:schemeClr val="tx1"/>
                </a:solidFill>
                <a:latin typeface="Arial" charset="0"/>
                <a:ea typeface="ＭＳ Ｐゴシック" charset="0"/>
              </a:defRPr>
            </a:lvl3pPr>
            <a:lvl4pPr>
              <a:tabLst>
                <a:tab pos="261938" algn="l"/>
              </a:tabLst>
              <a:defRPr kumimoji="1" sz="2400">
                <a:solidFill>
                  <a:schemeClr val="tx1"/>
                </a:solidFill>
                <a:latin typeface="Arial" charset="0"/>
                <a:ea typeface="ＭＳ Ｐゴシック" charset="0"/>
              </a:defRPr>
            </a:lvl4pPr>
            <a:lvl5pPr>
              <a:tabLst>
                <a:tab pos="261938" algn="l"/>
              </a:tabLst>
              <a:defRPr kumimoji="1" sz="2400">
                <a:solidFill>
                  <a:schemeClr val="tx1"/>
                </a:solidFill>
                <a:latin typeface="Arial" charset="0"/>
                <a:ea typeface="ＭＳ Ｐゴシック" charset="0"/>
              </a:defRPr>
            </a:lvl5pPr>
            <a:lvl6pPr marL="457200" fontAlgn="base">
              <a:spcBef>
                <a:spcPct val="0"/>
              </a:spcBef>
              <a:spcAft>
                <a:spcPct val="0"/>
              </a:spcAft>
              <a:tabLst>
                <a:tab pos="261938" algn="l"/>
              </a:tabLst>
              <a:defRPr kumimoji="1" sz="2400">
                <a:solidFill>
                  <a:schemeClr val="tx1"/>
                </a:solidFill>
                <a:latin typeface="Arial" charset="0"/>
                <a:ea typeface="ＭＳ Ｐゴシック" charset="0"/>
              </a:defRPr>
            </a:lvl6pPr>
            <a:lvl7pPr marL="914400" fontAlgn="base">
              <a:spcBef>
                <a:spcPct val="0"/>
              </a:spcBef>
              <a:spcAft>
                <a:spcPct val="0"/>
              </a:spcAft>
              <a:tabLst>
                <a:tab pos="261938" algn="l"/>
              </a:tabLst>
              <a:defRPr kumimoji="1" sz="2400">
                <a:solidFill>
                  <a:schemeClr val="tx1"/>
                </a:solidFill>
                <a:latin typeface="Arial" charset="0"/>
                <a:ea typeface="ＭＳ Ｐゴシック" charset="0"/>
              </a:defRPr>
            </a:lvl7pPr>
            <a:lvl8pPr marL="1371600" fontAlgn="base">
              <a:spcBef>
                <a:spcPct val="0"/>
              </a:spcBef>
              <a:spcAft>
                <a:spcPct val="0"/>
              </a:spcAft>
              <a:tabLst>
                <a:tab pos="261938" algn="l"/>
              </a:tabLst>
              <a:defRPr kumimoji="1" sz="2400">
                <a:solidFill>
                  <a:schemeClr val="tx1"/>
                </a:solidFill>
                <a:latin typeface="Arial" charset="0"/>
                <a:ea typeface="ＭＳ Ｐゴシック" charset="0"/>
              </a:defRPr>
            </a:lvl8pPr>
            <a:lvl9pPr marL="1828800" fontAlgn="base">
              <a:spcBef>
                <a:spcPct val="0"/>
              </a:spcBef>
              <a:spcAft>
                <a:spcPct val="0"/>
              </a:spcAft>
              <a:tabLst>
                <a:tab pos="261938" algn="l"/>
              </a:tabLst>
              <a:defRPr kumimoji="1" sz="2400">
                <a:solidFill>
                  <a:schemeClr val="tx1"/>
                </a:solidFill>
                <a:latin typeface="Arial" charset="0"/>
                <a:ea typeface="ＭＳ Ｐゴシック" charset="0"/>
              </a:defRPr>
            </a:lvl9pPr>
          </a:lstStyle>
          <a:p>
            <a:pPr>
              <a:lnSpc>
                <a:spcPts val="2800"/>
              </a:lnSpc>
            </a:pPr>
            <a:r>
              <a:rPr lang="ja-JP" altLang="en-US" sz="2000" b="1">
                <a:solidFill>
                  <a:srgbClr val="3333FF"/>
                </a:solidFill>
                <a:latin typeface="Calibri" charset="0"/>
              </a:rPr>
              <a:t>薬理学的原因：</a:t>
            </a:r>
            <a:endParaRPr lang="en-US" altLang="ja-JP" sz="2000" b="1">
              <a:solidFill>
                <a:srgbClr val="3333FF"/>
              </a:solidFill>
              <a:latin typeface="Calibri" charset="0"/>
            </a:endParaRPr>
          </a:p>
          <a:p>
            <a:pPr>
              <a:lnSpc>
                <a:spcPts val="2800"/>
              </a:lnSpc>
            </a:pPr>
            <a:r>
              <a:rPr lang="ja-JP" altLang="en-US" sz="2000" b="1">
                <a:solidFill>
                  <a:srgbClr val="3333FF"/>
                </a:solidFill>
                <a:latin typeface="Calibri" charset="0"/>
              </a:rPr>
              <a:t>アルコール、カフェイン、薬剤など</a:t>
            </a:r>
            <a:endParaRPr lang="en-US" altLang="ja-JP" sz="2000" b="1">
              <a:solidFill>
                <a:srgbClr val="3333FF"/>
              </a:solidFill>
              <a:latin typeface="Calibri" charset="0"/>
            </a:endParaRPr>
          </a:p>
        </p:txBody>
      </p:sp>
      <p:sp>
        <p:nvSpPr>
          <p:cNvPr id="94218" name="テキスト ボックス 3"/>
          <p:cNvSpPr txBox="1">
            <a:spLocks noChangeArrowheads="1"/>
          </p:cNvSpPr>
          <p:nvPr/>
        </p:nvSpPr>
        <p:spPr bwMode="auto">
          <a:xfrm>
            <a:off x="103188" y="1154113"/>
            <a:ext cx="46577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4638" indent="-274638">
              <a:tabLst>
                <a:tab pos="261938" algn="l"/>
              </a:tabLst>
              <a:defRPr kumimoji="1" sz="2400">
                <a:solidFill>
                  <a:schemeClr val="tx1"/>
                </a:solidFill>
                <a:latin typeface="Arial" charset="0"/>
                <a:ea typeface="ＭＳ Ｐゴシック" charset="0"/>
                <a:cs typeface="ＭＳ Ｐゴシック" charset="0"/>
              </a:defRPr>
            </a:lvl1pPr>
            <a:lvl2pPr marL="37931725" indent="-37474525">
              <a:tabLst>
                <a:tab pos="261938" algn="l"/>
              </a:tabLst>
              <a:defRPr kumimoji="1" sz="2400">
                <a:solidFill>
                  <a:schemeClr val="tx1"/>
                </a:solidFill>
                <a:latin typeface="Arial" charset="0"/>
                <a:ea typeface="ＭＳ Ｐゴシック" charset="0"/>
              </a:defRPr>
            </a:lvl2pPr>
            <a:lvl3pPr>
              <a:tabLst>
                <a:tab pos="261938" algn="l"/>
              </a:tabLst>
              <a:defRPr kumimoji="1" sz="2400">
                <a:solidFill>
                  <a:schemeClr val="tx1"/>
                </a:solidFill>
                <a:latin typeface="Arial" charset="0"/>
                <a:ea typeface="ＭＳ Ｐゴシック" charset="0"/>
              </a:defRPr>
            </a:lvl3pPr>
            <a:lvl4pPr>
              <a:tabLst>
                <a:tab pos="261938" algn="l"/>
              </a:tabLst>
              <a:defRPr kumimoji="1" sz="2400">
                <a:solidFill>
                  <a:schemeClr val="tx1"/>
                </a:solidFill>
                <a:latin typeface="Arial" charset="0"/>
                <a:ea typeface="ＭＳ Ｐゴシック" charset="0"/>
              </a:defRPr>
            </a:lvl4pPr>
            <a:lvl5pPr>
              <a:tabLst>
                <a:tab pos="261938" algn="l"/>
              </a:tabLst>
              <a:defRPr kumimoji="1" sz="2400">
                <a:solidFill>
                  <a:schemeClr val="tx1"/>
                </a:solidFill>
                <a:latin typeface="Arial" charset="0"/>
                <a:ea typeface="ＭＳ Ｐゴシック" charset="0"/>
              </a:defRPr>
            </a:lvl5pPr>
            <a:lvl6pPr marL="457200" fontAlgn="base">
              <a:spcBef>
                <a:spcPct val="0"/>
              </a:spcBef>
              <a:spcAft>
                <a:spcPct val="0"/>
              </a:spcAft>
              <a:tabLst>
                <a:tab pos="261938" algn="l"/>
              </a:tabLst>
              <a:defRPr kumimoji="1" sz="2400">
                <a:solidFill>
                  <a:schemeClr val="tx1"/>
                </a:solidFill>
                <a:latin typeface="Arial" charset="0"/>
                <a:ea typeface="ＭＳ Ｐゴシック" charset="0"/>
              </a:defRPr>
            </a:lvl6pPr>
            <a:lvl7pPr marL="914400" fontAlgn="base">
              <a:spcBef>
                <a:spcPct val="0"/>
              </a:spcBef>
              <a:spcAft>
                <a:spcPct val="0"/>
              </a:spcAft>
              <a:tabLst>
                <a:tab pos="261938" algn="l"/>
              </a:tabLst>
              <a:defRPr kumimoji="1" sz="2400">
                <a:solidFill>
                  <a:schemeClr val="tx1"/>
                </a:solidFill>
                <a:latin typeface="Arial" charset="0"/>
                <a:ea typeface="ＭＳ Ｐゴシック" charset="0"/>
              </a:defRPr>
            </a:lvl7pPr>
            <a:lvl8pPr marL="1371600" fontAlgn="base">
              <a:spcBef>
                <a:spcPct val="0"/>
              </a:spcBef>
              <a:spcAft>
                <a:spcPct val="0"/>
              </a:spcAft>
              <a:tabLst>
                <a:tab pos="261938" algn="l"/>
              </a:tabLst>
              <a:defRPr kumimoji="1" sz="2400">
                <a:solidFill>
                  <a:schemeClr val="tx1"/>
                </a:solidFill>
                <a:latin typeface="Arial" charset="0"/>
                <a:ea typeface="ＭＳ Ｐゴシック" charset="0"/>
              </a:defRPr>
            </a:lvl8pPr>
            <a:lvl9pPr marL="1828800" fontAlgn="base">
              <a:spcBef>
                <a:spcPct val="0"/>
              </a:spcBef>
              <a:spcAft>
                <a:spcPct val="0"/>
              </a:spcAft>
              <a:tabLst>
                <a:tab pos="261938" algn="l"/>
              </a:tabLst>
              <a:defRPr kumimoji="1" sz="2400">
                <a:solidFill>
                  <a:schemeClr val="tx1"/>
                </a:solidFill>
                <a:latin typeface="Arial" charset="0"/>
                <a:ea typeface="ＭＳ Ｐゴシック" charset="0"/>
              </a:defRPr>
            </a:lvl9pPr>
          </a:lstStyle>
          <a:p>
            <a:pPr>
              <a:lnSpc>
                <a:spcPts val="2800"/>
              </a:lnSpc>
            </a:pPr>
            <a:r>
              <a:rPr lang="ja-JP" altLang="en-US" sz="2000" b="1">
                <a:solidFill>
                  <a:srgbClr val="3333FF"/>
                </a:solidFill>
                <a:latin typeface="Calibri" charset="0"/>
              </a:rPr>
              <a:t>身体的原因：痛み、高熱、かゆみ、喘息、</a:t>
            </a:r>
            <a:endParaRPr lang="en-US" altLang="ja-JP" sz="2000" b="1">
              <a:solidFill>
                <a:srgbClr val="3333FF"/>
              </a:solidFill>
              <a:latin typeface="Calibri" charset="0"/>
            </a:endParaRPr>
          </a:p>
          <a:p>
            <a:pPr>
              <a:lnSpc>
                <a:spcPts val="2800"/>
              </a:lnSpc>
            </a:pPr>
            <a:r>
              <a:rPr lang="ja-JP" altLang="en-US" sz="2000" b="1">
                <a:solidFill>
                  <a:srgbClr val="3333FF"/>
                </a:solidFill>
                <a:latin typeface="Calibri" charset="0"/>
              </a:rPr>
              <a:t>慢性閉塞性肺疾患（</a:t>
            </a:r>
            <a:r>
              <a:rPr lang="en-US" altLang="ja-JP" sz="2000" b="1">
                <a:solidFill>
                  <a:srgbClr val="3333FF"/>
                </a:solidFill>
                <a:latin typeface="Calibri" charset="0"/>
              </a:rPr>
              <a:t>COPD</a:t>
            </a:r>
            <a:r>
              <a:rPr lang="ja-JP" altLang="en-US" sz="2000" b="1">
                <a:solidFill>
                  <a:srgbClr val="3333FF"/>
                </a:solidFill>
                <a:latin typeface="Calibri" charset="0"/>
              </a:rPr>
              <a:t>）、更年期など</a:t>
            </a:r>
            <a:endParaRPr lang="en-US" altLang="ja-JP" sz="2000" b="1">
              <a:solidFill>
                <a:srgbClr val="3333FF"/>
              </a:solidFill>
              <a:latin typeface="Calibri" charset="0"/>
            </a:endParaRPr>
          </a:p>
        </p:txBody>
      </p:sp>
      <p:sp>
        <p:nvSpPr>
          <p:cNvPr id="94219" name="テキスト ボックス 3"/>
          <p:cNvSpPr txBox="1">
            <a:spLocks noChangeArrowheads="1"/>
          </p:cNvSpPr>
          <p:nvPr/>
        </p:nvSpPr>
        <p:spPr bwMode="auto">
          <a:xfrm>
            <a:off x="3609975" y="3684588"/>
            <a:ext cx="2316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tabLst>
                <a:tab pos="261938" algn="l"/>
              </a:tabLst>
              <a:defRPr kumimoji="1" sz="2400">
                <a:solidFill>
                  <a:schemeClr val="tx1"/>
                </a:solidFill>
                <a:latin typeface="Arial" charset="0"/>
                <a:ea typeface="ＭＳ Ｐゴシック" charset="0"/>
                <a:cs typeface="ＭＳ Ｐゴシック" charset="0"/>
              </a:defRPr>
            </a:lvl1pPr>
            <a:lvl2pPr marL="37931725" indent="-37474525">
              <a:tabLst>
                <a:tab pos="261938" algn="l"/>
              </a:tabLst>
              <a:defRPr kumimoji="1" sz="2400">
                <a:solidFill>
                  <a:schemeClr val="tx1"/>
                </a:solidFill>
                <a:latin typeface="Arial" charset="0"/>
                <a:ea typeface="ＭＳ Ｐゴシック" charset="0"/>
              </a:defRPr>
            </a:lvl2pPr>
            <a:lvl3pPr>
              <a:tabLst>
                <a:tab pos="261938" algn="l"/>
              </a:tabLst>
              <a:defRPr kumimoji="1" sz="2400">
                <a:solidFill>
                  <a:schemeClr val="tx1"/>
                </a:solidFill>
                <a:latin typeface="Arial" charset="0"/>
                <a:ea typeface="ＭＳ Ｐゴシック" charset="0"/>
              </a:defRPr>
            </a:lvl3pPr>
            <a:lvl4pPr>
              <a:tabLst>
                <a:tab pos="261938" algn="l"/>
              </a:tabLst>
              <a:defRPr kumimoji="1" sz="2400">
                <a:solidFill>
                  <a:schemeClr val="tx1"/>
                </a:solidFill>
                <a:latin typeface="Arial" charset="0"/>
                <a:ea typeface="ＭＳ Ｐゴシック" charset="0"/>
              </a:defRPr>
            </a:lvl4pPr>
            <a:lvl5pPr>
              <a:tabLst>
                <a:tab pos="261938" algn="l"/>
              </a:tabLst>
              <a:defRPr kumimoji="1" sz="2400">
                <a:solidFill>
                  <a:schemeClr val="tx1"/>
                </a:solidFill>
                <a:latin typeface="Arial" charset="0"/>
                <a:ea typeface="ＭＳ Ｐゴシック" charset="0"/>
              </a:defRPr>
            </a:lvl5pPr>
            <a:lvl6pPr marL="457200" fontAlgn="base">
              <a:spcBef>
                <a:spcPct val="0"/>
              </a:spcBef>
              <a:spcAft>
                <a:spcPct val="0"/>
              </a:spcAft>
              <a:tabLst>
                <a:tab pos="261938" algn="l"/>
              </a:tabLst>
              <a:defRPr kumimoji="1" sz="2400">
                <a:solidFill>
                  <a:schemeClr val="tx1"/>
                </a:solidFill>
                <a:latin typeface="Arial" charset="0"/>
                <a:ea typeface="ＭＳ Ｐゴシック" charset="0"/>
              </a:defRPr>
            </a:lvl6pPr>
            <a:lvl7pPr marL="914400" fontAlgn="base">
              <a:spcBef>
                <a:spcPct val="0"/>
              </a:spcBef>
              <a:spcAft>
                <a:spcPct val="0"/>
              </a:spcAft>
              <a:tabLst>
                <a:tab pos="261938" algn="l"/>
              </a:tabLst>
              <a:defRPr kumimoji="1" sz="2400">
                <a:solidFill>
                  <a:schemeClr val="tx1"/>
                </a:solidFill>
                <a:latin typeface="Arial" charset="0"/>
                <a:ea typeface="ＭＳ Ｐゴシック" charset="0"/>
              </a:defRPr>
            </a:lvl7pPr>
            <a:lvl8pPr marL="1371600" fontAlgn="base">
              <a:spcBef>
                <a:spcPct val="0"/>
              </a:spcBef>
              <a:spcAft>
                <a:spcPct val="0"/>
              </a:spcAft>
              <a:tabLst>
                <a:tab pos="261938" algn="l"/>
              </a:tabLst>
              <a:defRPr kumimoji="1" sz="2400">
                <a:solidFill>
                  <a:schemeClr val="tx1"/>
                </a:solidFill>
                <a:latin typeface="Arial" charset="0"/>
                <a:ea typeface="ＭＳ Ｐゴシック" charset="0"/>
              </a:defRPr>
            </a:lvl8pPr>
            <a:lvl9pPr marL="1828800" fontAlgn="base">
              <a:spcBef>
                <a:spcPct val="0"/>
              </a:spcBef>
              <a:spcAft>
                <a:spcPct val="0"/>
              </a:spcAft>
              <a:tabLst>
                <a:tab pos="261938" algn="l"/>
              </a:tabLst>
              <a:defRPr kumimoji="1" sz="2400">
                <a:solidFill>
                  <a:schemeClr val="tx1"/>
                </a:solidFill>
                <a:latin typeface="Arial" charset="0"/>
                <a:ea typeface="ＭＳ Ｐゴシック" charset="0"/>
              </a:defRPr>
            </a:lvl9pPr>
          </a:lstStyle>
          <a:p>
            <a:pPr>
              <a:lnSpc>
                <a:spcPts val="2400"/>
              </a:lnSpc>
            </a:pPr>
            <a:r>
              <a:rPr lang="ja-JP" altLang="en-US" sz="2000" b="1">
                <a:solidFill>
                  <a:srgbClr val="3333FF"/>
                </a:solidFill>
                <a:latin typeface="Calibri" charset="0"/>
              </a:rPr>
              <a:t>精神医学的原因</a:t>
            </a:r>
            <a:endParaRPr lang="en-US" altLang="ja-JP" sz="2000" b="1">
              <a:solidFill>
                <a:srgbClr val="3333FF"/>
              </a:solidFill>
              <a:latin typeface="Calibri" charset="0"/>
            </a:endParaRPr>
          </a:p>
          <a:p>
            <a:pPr>
              <a:lnSpc>
                <a:spcPts val="2400"/>
              </a:lnSpc>
            </a:pPr>
            <a:r>
              <a:rPr lang="ja-JP" altLang="en-US" sz="2000" b="1">
                <a:solidFill>
                  <a:srgbClr val="3333FF"/>
                </a:solidFill>
                <a:latin typeface="Calibri" charset="0"/>
              </a:rPr>
              <a:t>：不安やうつ病など</a:t>
            </a:r>
            <a:endParaRPr lang="ja-JP" altLang="en-US" sz="1600" b="1">
              <a:latin typeface="Calibri" charset="0"/>
            </a:endParaRPr>
          </a:p>
        </p:txBody>
      </p:sp>
      <p:sp>
        <p:nvSpPr>
          <p:cNvPr id="94220" name="テキスト ボックス 3"/>
          <p:cNvSpPr txBox="1">
            <a:spLocks noChangeArrowheads="1"/>
          </p:cNvSpPr>
          <p:nvPr/>
        </p:nvSpPr>
        <p:spPr bwMode="auto">
          <a:xfrm>
            <a:off x="4968875" y="1154113"/>
            <a:ext cx="329088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tabLst>
                <a:tab pos="261938" algn="l"/>
              </a:tabLst>
              <a:defRPr kumimoji="1" sz="2400">
                <a:solidFill>
                  <a:schemeClr val="tx1"/>
                </a:solidFill>
                <a:latin typeface="Arial" charset="0"/>
                <a:ea typeface="ＭＳ Ｐゴシック" charset="0"/>
                <a:cs typeface="ＭＳ Ｐゴシック" charset="0"/>
              </a:defRPr>
            </a:lvl1pPr>
            <a:lvl2pPr marL="37931725" indent="-37474525">
              <a:tabLst>
                <a:tab pos="261938" algn="l"/>
              </a:tabLst>
              <a:defRPr kumimoji="1" sz="2400">
                <a:solidFill>
                  <a:schemeClr val="tx1"/>
                </a:solidFill>
                <a:latin typeface="Arial" charset="0"/>
                <a:ea typeface="ＭＳ Ｐゴシック" charset="0"/>
              </a:defRPr>
            </a:lvl2pPr>
            <a:lvl3pPr>
              <a:tabLst>
                <a:tab pos="261938" algn="l"/>
              </a:tabLst>
              <a:defRPr kumimoji="1" sz="2400">
                <a:solidFill>
                  <a:schemeClr val="tx1"/>
                </a:solidFill>
                <a:latin typeface="Arial" charset="0"/>
                <a:ea typeface="ＭＳ Ｐゴシック" charset="0"/>
              </a:defRPr>
            </a:lvl3pPr>
            <a:lvl4pPr>
              <a:tabLst>
                <a:tab pos="261938" algn="l"/>
              </a:tabLst>
              <a:defRPr kumimoji="1" sz="2400">
                <a:solidFill>
                  <a:schemeClr val="tx1"/>
                </a:solidFill>
                <a:latin typeface="Arial" charset="0"/>
                <a:ea typeface="ＭＳ Ｐゴシック" charset="0"/>
              </a:defRPr>
            </a:lvl4pPr>
            <a:lvl5pPr>
              <a:tabLst>
                <a:tab pos="261938" algn="l"/>
              </a:tabLst>
              <a:defRPr kumimoji="1" sz="2400">
                <a:solidFill>
                  <a:schemeClr val="tx1"/>
                </a:solidFill>
                <a:latin typeface="Arial" charset="0"/>
                <a:ea typeface="ＭＳ Ｐゴシック" charset="0"/>
              </a:defRPr>
            </a:lvl5pPr>
            <a:lvl6pPr marL="457200" fontAlgn="base">
              <a:spcBef>
                <a:spcPct val="0"/>
              </a:spcBef>
              <a:spcAft>
                <a:spcPct val="0"/>
              </a:spcAft>
              <a:tabLst>
                <a:tab pos="261938" algn="l"/>
              </a:tabLst>
              <a:defRPr kumimoji="1" sz="2400">
                <a:solidFill>
                  <a:schemeClr val="tx1"/>
                </a:solidFill>
                <a:latin typeface="Arial" charset="0"/>
                <a:ea typeface="ＭＳ Ｐゴシック" charset="0"/>
              </a:defRPr>
            </a:lvl6pPr>
            <a:lvl7pPr marL="914400" fontAlgn="base">
              <a:spcBef>
                <a:spcPct val="0"/>
              </a:spcBef>
              <a:spcAft>
                <a:spcPct val="0"/>
              </a:spcAft>
              <a:tabLst>
                <a:tab pos="261938" algn="l"/>
              </a:tabLst>
              <a:defRPr kumimoji="1" sz="2400">
                <a:solidFill>
                  <a:schemeClr val="tx1"/>
                </a:solidFill>
                <a:latin typeface="Arial" charset="0"/>
                <a:ea typeface="ＭＳ Ｐゴシック" charset="0"/>
              </a:defRPr>
            </a:lvl7pPr>
            <a:lvl8pPr marL="1371600" fontAlgn="base">
              <a:spcBef>
                <a:spcPct val="0"/>
              </a:spcBef>
              <a:spcAft>
                <a:spcPct val="0"/>
              </a:spcAft>
              <a:tabLst>
                <a:tab pos="261938" algn="l"/>
              </a:tabLst>
              <a:defRPr kumimoji="1" sz="2400">
                <a:solidFill>
                  <a:schemeClr val="tx1"/>
                </a:solidFill>
                <a:latin typeface="Arial" charset="0"/>
                <a:ea typeface="ＭＳ Ｐゴシック" charset="0"/>
              </a:defRPr>
            </a:lvl8pPr>
            <a:lvl9pPr marL="1828800" fontAlgn="base">
              <a:spcBef>
                <a:spcPct val="0"/>
              </a:spcBef>
              <a:spcAft>
                <a:spcPct val="0"/>
              </a:spcAft>
              <a:tabLst>
                <a:tab pos="261938" algn="l"/>
              </a:tabLst>
              <a:defRPr kumimoji="1" sz="2400">
                <a:solidFill>
                  <a:schemeClr val="tx1"/>
                </a:solidFill>
                <a:latin typeface="Arial" charset="0"/>
                <a:ea typeface="ＭＳ Ｐゴシック" charset="0"/>
              </a:defRPr>
            </a:lvl9pPr>
          </a:lstStyle>
          <a:p>
            <a:pPr>
              <a:lnSpc>
                <a:spcPts val="2800"/>
              </a:lnSpc>
            </a:pPr>
            <a:r>
              <a:rPr lang="ja-JP" altLang="en-US" sz="2000" b="1">
                <a:solidFill>
                  <a:srgbClr val="3333FF"/>
                </a:solidFill>
                <a:latin typeface="Calibri" charset="0"/>
              </a:rPr>
              <a:t>心理的原因：仕事や家庭の</a:t>
            </a:r>
            <a:endParaRPr lang="en-US" altLang="ja-JP" sz="2000" b="1">
              <a:solidFill>
                <a:srgbClr val="3333FF"/>
              </a:solidFill>
              <a:latin typeface="Calibri" charset="0"/>
            </a:endParaRPr>
          </a:p>
          <a:p>
            <a:pPr>
              <a:lnSpc>
                <a:spcPts val="2800"/>
              </a:lnSpc>
            </a:pPr>
            <a:r>
              <a:rPr lang="ja-JP" altLang="en-US" sz="2000" b="1">
                <a:solidFill>
                  <a:srgbClr val="3333FF"/>
                </a:solidFill>
                <a:latin typeface="Calibri" charset="0"/>
              </a:rPr>
              <a:t>トラブルなど</a:t>
            </a:r>
            <a:endParaRPr lang="en-US" altLang="ja-JP" sz="2000" b="1">
              <a:solidFill>
                <a:srgbClr val="3333FF"/>
              </a:solidFill>
              <a:latin typeface="Calibri" charset="0"/>
            </a:endParaRPr>
          </a:p>
        </p:txBody>
      </p:sp>
      <p:pic>
        <p:nvPicPr>
          <p:cNvPr id="94221" name="図 13" descr="図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887413"/>
            <a:ext cx="914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65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温泉ネタ10.8\資料\杉山先生画像\名称未設定-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860800"/>
            <a:ext cx="36671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J:\温泉ネタ10.8\資料\杉山先生画像\名称未設定-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170" y="1662635"/>
            <a:ext cx="32861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矢印吹き出し 5"/>
          <p:cNvSpPr/>
          <p:nvPr/>
        </p:nvSpPr>
        <p:spPr>
          <a:xfrm>
            <a:off x="6055855" y="818720"/>
            <a:ext cx="1928165" cy="103759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ja-JP" altLang="en-US" sz="1600" dirty="0">
                <a:solidFill>
                  <a:prstClr val="black"/>
                </a:solidFill>
              </a:rPr>
              <a:t>普通風呂入浴中</a:t>
            </a:r>
            <a:endParaRPr lang="en-US" altLang="ja-JP" sz="1600" dirty="0">
              <a:solidFill>
                <a:prstClr val="black"/>
              </a:solidFill>
            </a:endParaRPr>
          </a:p>
          <a:p>
            <a:pPr algn="ctr" defTabSz="914400">
              <a:defRPr/>
            </a:pPr>
            <a:r>
              <a:rPr lang="en-US" altLang="ja-JP" sz="1600" dirty="0">
                <a:solidFill>
                  <a:prstClr val="black"/>
                </a:solidFill>
              </a:rPr>
              <a:t>40℃</a:t>
            </a:r>
            <a:r>
              <a:rPr lang="ja-JP" altLang="en-US" sz="1600" dirty="0">
                <a:solidFill>
                  <a:prstClr val="black"/>
                </a:solidFill>
              </a:rPr>
              <a:t>　</a:t>
            </a:r>
            <a:r>
              <a:rPr lang="en-US" altLang="ja-JP" sz="1600" dirty="0">
                <a:solidFill>
                  <a:prstClr val="black"/>
                </a:solidFill>
              </a:rPr>
              <a:t>15</a:t>
            </a:r>
            <a:r>
              <a:rPr lang="ja-JP" altLang="en-US" sz="1600" dirty="0">
                <a:solidFill>
                  <a:prstClr val="black"/>
                </a:solidFill>
              </a:rPr>
              <a:t>分</a:t>
            </a:r>
          </a:p>
        </p:txBody>
      </p:sp>
      <p:sp>
        <p:nvSpPr>
          <p:cNvPr id="8" name="フローチャート : 代替処理 7"/>
          <p:cNvSpPr/>
          <p:nvPr/>
        </p:nvSpPr>
        <p:spPr>
          <a:xfrm>
            <a:off x="6156325" y="5805488"/>
            <a:ext cx="2087563" cy="61277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ja-JP" altLang="en-US" dirty="0">
                <a:solidFill>
                  <a:prstClr val="black"/>
                </a:solidFill>
              </a:rPr>
              <a:t>安静半臥位</a:t>
            </a:r>
          </a:p>
        </p:txBody>
      </p:sp>
      <p:pic>
        <p:nvPicPr>
          <p:cNvPr id="16392" name="Picture 5" descr="kik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573463"/>
            <a:ext cx="19526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吹き出し 11"/>
          <p:cNvSpPr/>
          <p:nvPr/>
        </p:nvSpPr>
        <p:spPr>
          <a:xfrm>
            <a:off x="323849" y="3141663"/>
            <a:ext cx="2541516" cy="468312"/>
          </a:xfrm>
          <a:prstGeom prst="wedgeRoundRectCallout">
            <a:avLst>
              <a:gd name="adj1" fmla="val 42167"/>
              <a:gd name="adj2" fmla="val 6996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ja-JP" altLang="en-US" sz="1600" dirty="0">
                <a:solidFill>
                  <a:prstClr val="black"/>
                </a:solidFill>
              </a:rPr>
              <a:t>夢眠計</a:t>
            </a:r>
            <a:endParaRPr lang="en-US" altLang="ja-JP" sz="1600" dirty="0">
              <a:solidFill>
                <a:prstClr val="black"/>
              </a:solidFill>
            </a:endParaRPr>
          </a:p>
          <a:p>
            <a:pPr algn="ctr" defTabSz="914400">
              <a:defRPr/>
            </a:pPr>
            <a:r>
              <a:rPr lang="ja-JP" altLang="en-US" sz="1600" dirty="0">
                <a:solidFill>
                  <a:prstClr val="black"/>
                </a:solidFill>
              </a:rPr>
              <a:t>脳波がこれだけで取れる</a:t>
            </a:r>
            <a:r>
              <a:rPr lang="en-US" altLang="ja-JP" sz="1600" dirty="0">
                <a:solidFill>
                  <a:prstClr val="black"/>
                </a:solidFill>
              </a:rPr>
              <a:t>!</a:t>
            </a:r>
            <a:endParaRPr lang="ja-JP" altLang="en-US" sz="1600" dirty="0">
              <a:solidFill>
                <a:prstClr val="black"/>
              </a:solidFill>
            </a:endParaRPr>
          </a:p>
        </p:txBody>
      </p:sp>
      <p:sp>
        <p:nvSpPr>
          <p:cNvPr id="10" name="円/楕円 9"/>
          <p:cNvSpPr/>
          <p:nvPr/>
        </p:nvSpPr>
        <p:spPr>
          <a:xfrm>
            <a:off x="1936059" y="5734050"/>
            <a:ext cx="2105716" cy="9144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defTabSz="914400">
              <a:defRPr/>
            </a:pPr>
            <a:r>
              <a:rPr lang="ja-JP" altLang="en-US" sz="1600" dirty="0">
                <a:solidFill>
                  <a:srgbClr val="000000"/>
                </a:solidFill>
              </a:rPr>
              <a:t>額</a:t>
            </a:r>
            <a:r>
              <a:rPr lang="ja-JP" altLang="en-US" sz="1600" dirty="0" smtClean="0">
                <a:solidFill>
                  <a:srgbClr val="000000"/>
                </a:solidFill>
              </a:rPr>
              <a:t>と耳の後ろに</a:t>
            </a:r>
            <a:r>
              <a:rPr lang="ja-JP" altLang="en-US" sz="1600" dirty="0">
                <a:solidFill>
                  <a:srgbClr val="000000"/>
                </a:solidFill>
              </a:rPr>
              <a:t>電極を付けるだけ</a:t>
            </a:r>
            <a:r>
              <a:rPr lang="en-US" altLang="ja-JP" sz="1600" dirty="0">
                <a:solidFill>
                  <a:srgbClr val="000000"/>
                </a:solidFill>
              </a:rPr>
              <a:t>!</a:t>
            </a:r>
          </a:p>
        </p:txBody>
      </p:sp>
      <p:sp>
        <p:nvSpPr>
          <p:cNvPr id="2" name="正方形/長方形 1"/>
          <p:cNvSpPr/>
          <p:nvPr/>
        </p:nvSpPr>
        <p:spPr>
          <a:xfrm>
            <a:off x="272560" y="428796"/>
            <a:ext cx="4788754" cy="2308324"/>
          </a:xfrm>
          <a:prstGeom prst="rect">
            <a:avLst/>
          </a:prstGeom>
        </p:spPr>
        <p:txBody>
          <a:bodyPr wrap="square">
            <a:spAutoFit/>
          </a:bodyPr>
          <a:lstStyle/>
          <a:p>
            <a:r>
              <a:rPr lang="ja-JP" altLang="en-US" sz="2400" b="1" dirty="0"/>
              <a:t>温泉浴の睡眠への</a:t>
            </a:r>
            <a:r>
              <a:rPr lang="ja-JP" altLang="en-US" sz="2400" b="1" dirty="0" smtClean="0"/>
              <a:t>効果（上村ら）</a:t>
            </a:r>
            <a:endParaRPr lang="en-US" altLang="ja-JP" sz="2400" b="1" dirty="0"/>
          </a:p>
          <a:p>
            <a:r>
              <a:rPr lang="ja-JP" altLang="en-US" sz="2400" dirty="0"/>
              <a:t>温泉浴にて効果的に眠れるのか？</a:t>
            </a:r>
            <a:endParaRPr lang="en-US" altLang="ja-JP" sz="2400" dirty="0"/>
          </a:p>
          <a:p>
            <a:r>
              <a:rPr lang="ja-JP" altLang="en-US" sz="2400" dirty="0"/>
              <a:t>秋田市内の某</a:t>
            </a:r>
            <a:r>
              <a:rPr lang="ja-JP" altLang="en-US" sz="2400" dirty="0" smtClean="0"/>
              <a:t>温泉（炭酸泉）にて</a:t>
            </a:r>
            <a:r>
              <a:rPr lang="ja-JP" altLang="en-US" sz="2400" dirty="0"/>
              <a:t>、男性</a:t>
            </a:r>
            <a:r>
              <a:rPr lang="en-US" altLang="ja-JP" sz="2400" dirty="0"/>
              <a:t>8</a:t>
            </a:r>
            <a:r>
              <a:rPr lang="ja-JP" altLang="en-US" sz="2400" dirty="0"/>
              <a:t>名にて検討した。</a:t>
            </a:r>
            <a:endParaRPr lang="en-US" altLang="ja-JP" sz="2400" dirty="0"/>
          </a:p>
          <a:p>
            <a:r>
              <a:rPr lang="ja-JP" altLang="en-US" sz="2400" dirty="0"/>
              <a:t>温泉、家風呂、入浴無しの</a:t>
            </a:r>
            <a:r>
              <a:rPr lang="en-US" altLang="ja-JP" sz="2400" dirty="0"/>
              <a:t>3</a:t>
            </a:r>
            <a:r>
              <a:rPr lang="ja-JP" altLang="en-US" sz="2400" dirty="0"/>
              <a:t>群での比較検討。</a:t>
            </a:r>
          </a:p>
        </p:txBody>
      </p:sp>
    </p:spTree>
    <p:extLst>
      <p:ext uri="{BB962C8B-B14F-4D97-AF65-F5344CB8AC3E}">
        <p14:creationId xmlns:p14="http://schemas.microsoft.com/office/powerpoint/2010/main" val="173208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4"/>
          <p:cNvGraphicFramePr>
            <a:graphicFrameLocks noGrp="1"/>
          </p:cNvGraphicFramePr>
          <p:nvPr>
            <p:ph idx="1"/>
          </p:nvPr>
        </p:nvGraphicFramePr>
        <p:xfrm>
          <a:off x="33615" y="1954828"/>
          <a:ext cx="9144000" cy="491182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ext Box 6"/>
          <p:cNvSpPr txBox="1">
            <a:spLocks noChangeArrowheads="1"/>
          </p:cNvSpPr>
          <p:nvPr/>
        </p:nvSpPr>
        <p:spPr bwMode="auto">
          <a:xfrm>
            <a:off x="1581150" y="5699125"/>
            <a:ext cx="366713" cy="47625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200">
                <a:latin typeface="Garamond" charset="0"/>
              </a:rPr>
              <a:t>入浴</a:t>
            </a:r>
          </a:p>
        </p:txBody>
      </p:sp>
      <p:grpSp>
        <p:nvGrpSpPr>
          <p:cNvPr id="14339" name="Group 17"/>
          <p:cNvGrpSpPr>
            <a:grpSpLocks/>
          </p:cNvGrpSpPr>
          <p:nvPr/>
        </p:nvGrpSpPr>
        <p:grpSpPr bwMode="auto">
          <a:xfrm>
            <a:off x="3686175" y="-136525"/>
            <a:ext cx="5538788" cy="3679825"/>
            <a:chOff x="657" y="1207"/>
            <a:chExt cx="4536" cy="2722"/>
          </a:xfrm>
        </p:grpSpPr>
        <p:graphicFrame>
          <p:nvGraphicFramePr>
            <p:cNvPr id="14344" name="Object 6"/>
            <p:cNvGraphicFramePr>
              <a:graphicFrameLocks noChangeAspect="1"/>
            </p:cNvGraphicFramePr>
            <p:nvPr/>
          </p:nvGraphicFramePr>
          <p:xfrm>
            <a:off x="657" y="1207"/>
            <a:ext cx="4536" cy="2722"/>
          </p:xfrm>
          <a:graphic>
            <a:graphicData uri="http://schemas.openxmlformats.org/presentationml/2006/ole">
              <mc:AlternateContent xmlns:mc="http://schemas.openxmlformats.org/markup-compatibility/2006">
                <mc:Choice xmlns:v="urn:schemas-microsoft-com:vml" Requires="v">
                  <p:oleObj spid="_x0000_s1032" name="ワークシート" r:id="rId4" imgW="2895600" imgH="1320800" progId="Excel.Sheet.8">
                    <p:embed/>
                  </p:oleObj>
                </mc:Choice>
                <mc:Fallback>
                  <p:oleObj name="ワークシート" r:id="rId4" imgW="2895600" imgH="1320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207"/>
                          <a:ext cx="4536" cy="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345" name="Line 9"/>
            <p:cNvSpPr>
              <a:spLocks noChangeShapeType="1"/>
            </p:cNvSpPr>
            <p:nvPr/>
          </p:nvSpPr>
          <p:spPr bwMode="auto">
            <a:xfrm>
              <a:off x="1837" y="1933"/>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6" name="Line 10"/>
            <p:cNvSpPr>
              <a:spLocks noChangeShapeType="1"/>
            </p:cNvSpPr>
            <p:nvPr/>
          </p:nvSpPr>
          <p:spPr bwMode="auto">
            <a:xfrm>
              <a:off x="1837" y="1933"/>
              <a:ext cx="24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7" name="Line 11"/>
            <p:cNvSpPr>
              <a:spLocks noChangeShapeType="1"/>
            </p:cNvSpPr>
            <p:nvPr/>
          </p:nvSpPr>
          <p:spPr bwMode="auto">
            <a:xfrm>
              <a:off x="4332" y="1933"/>
              <a:ext cx="0"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8" name="Line 12"/>
            <p:cNvSpPr>
              <a:spLocks noChangeShapeType="1"/>
            </p:cNvSpPr>
            <p:nvPr/>
          </p:nvSpPr>
          <p:spPr bwMode="auto">
            <a:xfrm>
              <a:off x="3061" y="220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9" name="Line 13"/>
            <p:cNvSpPr>
              <a:spLocks noChangeShapeType="1"/>
            </p:cNvSpPr>
            <p:nvPr/>
          </p:nvSpPr>
          <p:spPr bwMode="auto">
            <a:xfrm>
              <a:off x="3061" y="2205"/>
              <a:ext cx="11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0" name="Line 14"/>
            <p:cNvSpPr>
              <a:spLocks noChangeShapeType="1"/>
            </p:cNvSpPr>
            <p:nvPr/>
          </p:nvSpPr>
          <p:spPr bwMode="auto">
            <a:xfrm>
              <a:off x="4241" y="2205"/>
              <a:ext cx="0" cy="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1" name="Text Box 15"/>
            <p:cNvSpPr txBox="1">
              <a:spLocks noChangeArrowheads="1"/>
            </p:cNvSpPr>
            <p:nvPr/>
          </p:nvSpPr>
          <p:spPr bwMode="auto">
            <a:xfrm>
              <a:off x="3412" y="1727"/>
              <a:ext cx="50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800" b="1">
                  <a:latin typeface="Garamond" charset="0"/>
                </a:rPr>
                <a:t>P=0.00</a:t>
              </a:r>
            </a:p>
          </p:txBody>
        </p:sp>
        <p:sp>
          <p:nvSpPr>
            <p:cNvPr id="14352" name="Text Box 16"/>
            <p:cNvSpPr txBox="1">
              <a:spLocks noChangeArrowheads="1"/>
            </p:cNvSpPr>
            <p:nvPr/>
          </p:nvSpPr>
          <p:spPr bwMode="auto">
            <a:xfrm>
              <a:off x="3424" y="2160"/>
              <a:ext cx="50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800" b="1">
                  <a:latin typeface="Garamond" charset="0"/>
                </a:rPr>
                <a:t>P=0.00</a:t>
              </a:r>
            </a:p>
          </p:txBody>
        </p:sp>
      </p:grpSp>
      <p:sp>
        <p:nvSpPr>
          <p:cNvPr id="14340" name="Text Box 7"/>
          <p:cNvSpPr txBox="1">
            <a:spLocks noChangeArrowheads="1"/>
          </p:cNvSpPr>
          <p:nvPr/>
        </p:nvSpPr>
        <p:spPr bwMode="auto">
          <a:xfrm>
            <a:off x="3021013" y="5843588"/>
            <a:ext cx="4897437" cy="304800"/>
          </a:xfrm>
          <a:prstGeom prst="rect">
            <a:avLst/>
          </a:prstGeom>
          <a:solidFill>
            <a:srgbClr val="696D6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ja-JP" altLang="en-US" sz="1400">
                <a:latin typeface="Garamond" charset="0"/>
              </a:rPr>
              <a:t>消　　　　灯</a:t>
            </a:r>
          </a:p>
        </p:txBody>
      </p:sp>
      <p:sp>
        <p:nvSpPr>
          <p:cNvPr id="14341" name="Rectangle 8"/>
          <p:cNvSpPr>
            <a:spLocks noChangeArrowheads="1"/>
          </p:cNvSpPr>
          <p:nvPr/>
        </p:nvSpPr>
        <p:spPr bwMode="auto">
          <a:xfrm>
            <a:off x="2228850" y="2747963"/>
            <a:ext cx="576263" cy="2663825"/>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4342" name="Rectangle 9"/>
          <p:cNvSpPr>
            <a:spLocks noChangeArrowheads="1"/>
          </p:cNvSpPr>
          <p:nvPr/>
        </p:nvSpPr>
        <p:spPr bwMode="auto">
          <a:xfrm>
            <a:off x="2876550" y="3506788"/>
            <a:ext cx="4014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a:solidFill>
                  <a:srgbClr val="FF0066"/>
                </a:solidFill>
              </a:rPr>
              <a:t>温泉浴＞普通浴＞入浴なし</a:t>
            </a:r>
            <a:endParaRPr lang="en-US" altLang="ja-JP" b="1">
              <a:solidFill>
                <a:srgbClr val="FF0066"/>
              </a:solidFill>
            </a:endParaRPr>
          </a:p>
          <a:p>
            <a:r>
              <a:rPr lang="ja-JP" altLang="en-US" b="1">
                <a:solidFill>
                  <a:srgbClr val="FF0066"/>
                </a:solidFill>
              </a:rPr>
              <a:t>（統計学的有意差</a:t>
            </a:r>
            <a:r>
              <a:rPr lang="en-US" altLang="ja-JP" b="1">
                <a:solidFill>
                  <a:srgbClr val="FF0066"/>
                </a:solidFill>
              </a:rPr>
              <a:t>p</a:t>
            </a:r>
            <a:r>
              <a:rPr lang="ja-JP" altLang="en-US" b="1">
                <a:solidFill>
                  <a:srgbClr val="FF0066"/>
                </a:solidFill>
              </a:rPr>
              <a:t>＜</a:t>
            </a:r>
            <a:r>
              <a:rPr lang="en-US" altLang="ja-JP" b="1">
                <a:solidFill>
                  <a:srgbClr val="FF0066"/>
                </a:solidFill>
              </a:rPr>
              <a:t>0.05</a:t>
            </a:r>
            <a:r>
              <a:rPr lang="ja-JP" altLang="en-US" b="1">
                <a:solidFill>
                  <a:srgbClr val="FF0066"/>
                </a:solidFill>
              </a:rPr>
              <a:t>）</a:t>
            </a:r>
          </a:p>
        </p:txBody>
      </p:sp>
      <p:sp>
        <p:nvSpPr>
          <p:cNvPr id="14343" name="Rectangle 2"/>
          <p:cNvSpPr txBox="1">
            <a:spLocks noChangeArrowheads="1"/>
          </p:cNvSpPr>
          <p:nvPr/>
        </p:nvSpPr>
        <p:spPr bwMode="auto">
          <a:xfrm>
            <a:off x="200025" y="117475"/>
            <a:ext cx="33591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ja-JP" altLang="en-US" dirty="0" smtClean="0">
                <a:latin typeface="Constantia" charset="0"/>
                <a:ea typeface="HGP明朝E" charset="0"/>
                <a:cs typeface="HGP明朝E" charset="0"/>
              </a:rPr>
              <a:t>温泉浴で体温が一番あがり、その後の下がり方も一番であった。睡眠初期の深睡眠も増加した。</a:t>
            </a:r>
            <a:endParaRPr lang="ja-JP" altLang="en-US" dirty="0">
              <a:latin typeface="Constantia" charset="0"/>
              <a:ea typeface="HGP明朝E" charset="0"/>
              <a:cs typeface="HGP明朝E" charset="0"/>
            </a:endParaRPr>
          </a:p>
        </p:txBody>
      </p:sp>
    </p:spTree>
    <p:extLst>
      <p:ext uri="{BB962C8B-B14F-4D97-AF65-F5344CB8AC3E}">
        <p14:creationId xmlns:p14="http://schemas.microsoft.com/office/powerpoint/2010/main" val="834234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睡眠時間は人それぞれ。日中の眠気で困らなければ十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196975"/>
            <a:ext cx="80867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82905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329113"/>
            <a:ext cx="952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986338"/>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3927475" y="1931988"/>
            <a:ext cx="30924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6871" name="Rectangle 7"/>
          <p:cNvSpPr>
            <a:spLocks noChangeArrowheads="1"/>
          </p:cNvSpPr>
          <p:nvPr/>
        </p:nvSpPr>
        <p:spPr bwMode="auto">
          <a:xfrm>
            <a:off x="835025" y="1931988"/>
            <a:ext cx="30924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6872" name="Rectangle 8"/>
          <p:cNvSpPr>
            <a:spLocks noChangeArrowheads="1"/>
          </p:cNvSpPr>
          <p:nvPr/>
        </p:nvSpPr>
        <p:spPr bwMode="auto">
          <a:xfrm>
            <a:off x="835025" y="1628775"/>
            <a:ext cx="6184900" cy="3032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睡眠時間の長い人、短い人、季節でも変化、</a:t>
            </a:r>
            <a:r>
              <a:rPr lang="en-US" altLang="ja-JP" sz="1400" b="1">
                <a:solidFill>
                  <a:srgbClr val="003366"/>
                </a:solidFill>
              </a:rPr>
              <a:t>8</a:t>
            </a:r>
            <a:r>
              <a:rPr lang="ja-JP" altLang="en-US" sz="1400" b="1">
                <a:solidFill>
                  <a:srgbClr val="003366"/>
                </a:solidFill>
              </a:rPr>
              <a:t>時間にはこだわらない。</a:t>
            </a:r>
            <a:endParaRPr lang="ja-JP" altLang="en-US" sz="1400"/>
          </a:p>
        </p:txBody>
      </p:sp>
      <p:sp>
        <p:nvSpPr>
          <p:cNvPr id="36873" name="Line 9"/>
          <p:cNvSpPr>
            <a:spLocks noChangeShapeType="1"/>
          </p:cNvSpPr>
          <p:nvPr/>
        </p:nvSpPr>
        <p:spPr bwMode="auto">
          <a:xfrm>
            <a:off x="835025" y="1628775"/>
            <a:ext cx="6184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74" name="Line 10"/>
          <p:cNvSpPr>
            <a:spLocks noChangeShapeType="1"/>
          </p:cNvSpPr>
          <p:nvPr/>
        </p:nvSpPr>
        <p:spPr bwMode="auto">
          <a:xfrm>
            <a:off x="835025" y="2765425"/>
            <a:ext cx="6184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75" name="Line 11"/>
          <p:cNvSpPr>
            <a:spLocks noChangeShapeType="1"/>
          </p:cNvSpPr>
          <p:nvPr/>
        </p:nvSpPr>
        <p:spPr bwMode="auto">
          <a:xfrm>
            <a:off x="835025" y="1628775"/>
            <a:ext cx="0" cy="1136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76" name="Line 12"/>
          <p:cNvSpPr>
            <a:spLocks noChangeShapeType="1"/>
          </p:cNvSpPr>
          <p:nvPr/>
        </p:nvSpPr>
        <p:spPr bwMode="auto">
          <a:xfrm>
            <a:off x="7019925" y="1628775"/>
            <a:ext cx="0" cy="1136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877"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0513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Rectangle 14"/>
          <p:cNvSpPr>
            <a:spLocks noChangeArrowheads="1"/>
          </p:cNvSpPr>
          <p:nvPr/>
        </p:nvSpPr>
        <p:spPr bwMode="auto">
          <a:xfrm>
            <a:off x="1157288" y="2292350"/>
            <a:ext cx="586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6879" name="Rectangle 15"/>
          <p:cNvSpPr>
            <a:spLocks noChangeArrowheads="1"/>
          </p:cNvSpPr>
          <p:nvPr/>
        </p:nvSpPr>
        <p:spPr bwMode="auto">
          <a:xfrm>
            <a:off x="827088" y="2292350"/>
            <a:ext cx="330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6880" name="Rectangle 16"/>
          <p:cNvSpPr>
            <a:spLocks noChangeArrowheads="1"/>
          </p:cNvSpPr>
          <p:nvPr/>
        </p:nvSpPr>
        <p:spPr bwMode="auto">
          <a:xfrm>
            <a:off x="827088" y="1989138"/>
            <a:ext cx="6192837" cy="3032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dirty="0">
                <a:solidFill>
                  <a:srgbClr val="003366"/>
                </a:solidFill>
              </a:rPr>
              <a:t>●</a:t>
            </a:r>
            <a:r>
              <a:rPr lang="ja-JP" altLang="en-US" sz="1400" b="1" dirty="0">
                <a:solidFill>
                  <a:srgbClr val="003366"/>
                </a:solidFill>
              </a:rPr>
              <a:t>歳をとると必要な睡眠時間は短くなる。</a:t>
            </a:r>
            <a:endParaRPr lang="ja-JP" altLang="en-US" sz="1400" dirty="0"/>
          </a:p>
        </p:txBody>
      </p:sp>
      <p:sp>
        <p:nvSpPr>
          <p:cNvPr id="36881" name="Line 17"/>
          <p:cNvSpPr>
            <a:spLocks noChangeShapeType="1"/>
          </p:cNvSpPr>
          <p:nvPr/>
        </p:nvSpPr>
        <p:spPr bwMode="auto">
          <a:xfrm>
            <a:off x="827088" y="1989138"/>
            <a:ext cx="619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82" name="Line 18"/>
          <p:cNvSpPr>
            <a:spLocks noChangeShapeType="1"/>
          </p:cNvSpPr>
          <p:nvPr/>
        </p:nvSpPr>
        <p:spPr bwMode="auto">
          <a:xfrm>
            <a:off x="827088" y="2657475"/>
            <a:ext cx="619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83" name="Line 19"/>
          <p:cNvSpPr>
            <a:spLocks noChangeShapeType="1"/>
          </p:cNvSpPr>
          <p:nvPr/>
        </p:nvSpPr>
        <p:spPr bwMode="auto">
          <a:xfrm>
            <a:off x="827088" y="1989138"/>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84" name="Line 20"/>
          <p:cNvSpPr>
            <a:spLocks noChangeShapeType="1"/>
          </p:cNvSpPr>
          <p:nvPr/>
        </p:nvSpPr>
        <p:spPr bwMode="auto">
          <a:xfrm>
            <a:off x="7019925" y="1989138"/>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885" name="Picture 2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40513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2" descr="刺激物を避け、寝る前には自分なりのリラックス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2492375"/>
            <a:ext cx="81375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23"/>
          <p:cNvSpPr>
            <a:spLocks noChangeArrowheads="1"/>
          </p:cNvSpPr>
          <p:nvPr/>
        </p:nvSpPr>
        <p:spPr bwMode="auto">
          <a:xfrm>
            <a:off x="3887788" y="3476625"/>
            <a:ext cx="30591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sz="1400"/>
          </a:p>
        </p:txBody>
      </p:sp>
      <p:sp>
        <p:nvSpPr>
          <p:cNvPr id="36888" name="Rectangle 24"/>
          <p:cNvSpPr>
            <a:spLocks noChangeArrowheads="1"/>
          </p:cNvSpPr>
          <p:nvPr/>
        </p:nvSpPr>
        <p:spPr bwMode="auto">
          <a:xfrm>
            <a:off x="827088" y="3476625"/>
            <a:ext cx="30607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t>     </a:t>
            </a:r>
          </a:p>
        </p:txBody>
      </p:sp>
      <p:sp>
        <p:nvSpPr>
          <p:cNvPr id="36889" name="Rectangle 25"/>
          <p:cNvSpPr>
            <a:spLocks noChangeArrowheads="1"/>
          </p:cNvSpPr>
          <p:nvPr/>
        </p:nvSpPr>
        <p:spPr bwMode="auto">
          <a:xfrm>
            <a:off x="827088" y="2924175"/>
            <a:ext cx="6119812" cy="407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就床前</a:t>
            </a:r>
            <a:r>
              <a:rPr lang="en-US" altLang="ja-JP" sz="1400" b="1">
                <a:solidFill>
                  <a:srgbClr val="003366"/>
                </a:solidFill>
              </a:rPr>
              <a:t>4</a:t>
            </a:r>
            <a:r>
              <a:rPr lang="ja-JP" altLang="en-US" sz="1400" b="1">
                <a:solidFill>
                  <a:srgbClr val="003366"/>
                </a:solidFill>
              </a:rPr>
              <a:t>時間のカフェイン摂取、就床前</a:t>
            </a:r>
            <a:r>
              <a:rPr lang="en-US" altLang="ja-JP" sz="1400" b="1">
                <a:solidFill>
                  <a:srgbClr val="003366"/>
                </a:solidFill>
              </a:rPr>
              <a:t>1</a:t>
            </a:r>
            <a:r>
              <a:rPr lang="ja-JP" altLang="en-US" sz="1400" b="1">
                <a:solidFill>
                  <a:srgbClr val="003366"/>
                </a:solidFill>
              </a:rPr>
              <a:t>時間の喫煙は避ける。</a:t>
            </a:r>
            <a:endParaRPr lang="ja-JP" altLang="en-US" sz="1400"/>
          </a:p>
        </p:txBody>
      </p:sp>
      <p:sp>
        <p:nvSpPr>
          <p:cNvPr id="36890" name="Line 26"/>
          <p:cNvSpPr>
            <a:spLocks noChangeShapeType="1"/>
          </p:cNvSpPr>
          <p:nvPr/>
        </p:nvSpPr>
        <p:spPr bwMode="auto">
          <a:xfrm>
            <a:off x="827088" y="3068638"/>
            <a:ext cx="61198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91" name="Line 27"/>
          <p:cNvSpPr>
            <a:spLocks noChangeShapeType="1"/>
          </p:cNvSpPr>
          <p:nvPr/>
        </p:nvSpPr>
        <p:spPr bwMode="auto">
          <a:xfrm>
            <a:off x="827088" y="3779838"/>
            <a:ext cx="61198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92" name="Line 28"/>
          <p:cNvSpPr>
            <a:spLocks noChangeShapeType="1"/>
          </p:cNvSpPr>
          <p:nvPr/>
        </p:nvSpPr>
        <p:spPr bwMode="auto">
          <a:xfrm>
            <a:off x="827088" y="3068638"/>
            <a:ext cx="0" cy="711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93" name="Line 29"/>
          <p:cNvSpPr>
            <a:spLocks noChangeShapeType="1"/>
          </p:cNvSpPr>
          <p:nvPr/>
        </p:nvSpPr>
        <p:spPr bwMode="auto">
          <a:xfrm>
            <a:off x="6946900" y="3068638"/>
            <a:ext cx="0" cy="711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894" name="Picture 3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0513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5" name="Rectangle 31"/>
          <p:cNvSpPr>
            <a:spLocks noChangeArrowheads="1"/>
          </p:cNvSpPr>
          <p:nvPr/>
        </p:nvSpPr>
        <p:spPr bwMode="auto">
          <a:xfrm>
            <a:off x="1341438" y="3876675"/>
            <a:ext cx="5637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6896" name="Rectangle 32"/>
          <p:cNvSpPr>
            <a:spLocks noChangeArrowheads="1"/>
          </p:cNvSpPr>
          <p:nvPr/>
        </p:nvSpPr>
        <p:spPr bwMode="auto">
          <a:xfrm>
            <a:off x="827088" y="3876675"/>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6897" name="Rectangle 33"/>
          <p:cNvSpPr>
            <a:spLocks noChangeArrowheads="1"/>
          </p:cNvSpPr>
          <p:nvPr/>
        </p:nvSpPr>
        <p:spPr bwMode="auto">
          <a:xfrm>
            <a:off x="827088" y="3500438"/>
            <a:ext cx="6151562" cy="3032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軽い読書、音楽、ぬるめの入浴、香り、筋弛緩トレーニング。</a:t>
            </a:r>
            <a:endParaRPr lang="ja-JP" altLang="en-US" sz="1400"/>
          </a:p>
        </p:txBody>
      </p:sp>
      <p:sp>
        <p:nvSpPr>
          <p:cNvPr id="36898" name="Line 34"/>
          <p:cNvSpPr>
            <a:spLocks noChangeShapeType="1"/>
          </p:cNvSpPr>
          <p:nvPr/>
        </p:nvSpPr>
        <p:spPr bwMode="auto">
          <a:xfrm>
            <a:off x="827088" y="3500438"/>
            <a:ext cx="6151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99" name="Line 35"/>
          <p:cNvSpPr>
            <a:spLocks noChangeShapeType="1"/>
          </p:cNvSpPr>
          <p:nvPr/>
        </p:nvSpPr>
        <p:spPr bwMode="auto">
          <a:xfrm>
            <a:off x="827088" y="4241800"/>
            <a:ext cx="6151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00" name="Line 36"/>
          <p:cNvSpPr>
            <a:spLocks noChangeShapeType="1"/>
          </p:cNvSpPr>
          <p:nvPr/>
        </p:nvSpPr>
        <p:spPr bwMode="auto">
          <a:xfrm>
            <a:off x="827088" y="3573463"/>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01" name="Line 37"/>
          <p:cNvSpPr>
            <a:spLocks noChangeShapeType="1"/>
          </p:cNvSpPr>
          <p:nvPr/>
        </p:nvSpPr>
        <p:spPr bwMode="auto">
          <a:xfrm>
            <a:off x="6978650" y="3573463"/>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902"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40513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9" descr="眠くなってから床につく、就床時刻にはこだわりすぎな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4068763"/>
            <a:ext cx="80645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Rectangle 40"/>
          <p:cNvSpPr>
            <a:spLocks noChangeArrowheads="1"/>
          </p:cNvSpPr>
          <p:nvPr/>
        </p:nvSpPr>
        <p:spPr bwMode="auto">
          <a:xfrm>
            <a:off x="3995738" y="4884738"/>
            <a:ext cx="3167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6905" name="Rectangle 41"/>
          <p:cNvSpPr>
            <a:spLocks noChangeArrowheads="1"/>
          </p:cNvSpPr>
          <p:nvPr/>
        </p:nvSpPr>
        <p:spPr bwMode="auto">
          <a:xfrm>
            <a:off x="827088" y="4884738"/>
            <a:ext cx="3168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sz="900"/>
          </a:p>
        </p:txBody>
      </p:sp>
      <p:sp>
        <p:nvSpPr>
          <p:cNvPr id="36906" name="Rectangle 42"/>
          <p:cNvSpPr>
            <a:spLocks noChangeArrowheads="1"/>
          </p:cNvSpPr>
          <p:nvPr/>
        </p:nvSpPr>
        <p:spPr bwMode="auto">
          <a:xfrm>
            <a:off x="827088" y="4508500"/>
            <a:ext cx="6265862" cy="3032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眠ろうとする意気込みが頭をさえさせ寝つきを悪くする。</a:t>
            </a:r>
            <a:endParaRPr lang="ja-JP" altLang="en-US" sz="1400"/>
          </a:p>
        </p:txBody>
      </p:sp>
      <p:sp>
        <p:nvSpPr>
          <p:cNvPr id="36907" name="Line 43"/>
          <p:cNvSpPr>
            <a:spLocks noChangeShapeType="1"/>
          </p:cNvSpPr>
          <p:nvPr/>
        </p:nvSpPr>
        <p:spPr bwMode="auto">
          <a:xfrm>
            <a:off x="827088" y="4581525"/>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08" name="Line 44"/>
          <p:cNvSpPr>
            <a:spLocks noChangeShapeType="1"/>
          </p:cNvSpPr>
          <p:nvPr/>
        </p:nvSpPr>
        <p:spPr bwMode="auto">
          <a:xfrm>
            <a:off x="827088" y="5249863"/>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09" name="Line 45"/>
          <p:cNvSpPr>
            <a:spLocks noChangeShapeType="1"/>
          </p:cNvSpPr>
          <p:nvPr/>
        </p:nvSpPr>
        <p:spPr bwMode="auto">
          <a:xfrm>
            <a:off x="827088" y="4581525"/>
            <a:ext cx="0" cy="668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10" name="Line 46"/>
          <p:cNvSpPr>
            <a:spLocks noChangeShapeType="1"/>
          </p:cNvSpPr>
          <p:nvPr/>
        </p:nvSpPr>
        <p:spPr bwMode="auto">
          <a:xfrm>
            <a:off x="7162800" y="4581525"/>
            <a:ext cx="0" cy="668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911" name="Picture 4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0513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2" name="Picture 48" descr="同じ時刻に毎日起床"/>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4995863"/>
            <a:ext cx="8064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3" name="Picture 4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687763"/>
            <a:ext cx="952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4" name="Picture 5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279900"/>
            <a:ext cx="1143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5" name="Rectangle 51"/>
          <p:cNvSpPr>
            <a:spLocks noChangeArrowheads="1"/>
          </p:cNvSpPr>
          <p:nvPr/>
        </p:nvSpPr>
        <p:spPr bwMode="auto">
          <a:xfrm>
            <a:off x="827088" y="6088063"/>
            <a:ext cx="6335712" cy="3032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日曜に遅くまで床で過ごすと、月曜の朝がつらくなる。</a:t>
            </a:r>
            <a:endParaRPr lang="ja-JP" altLang="en-US" sz="1400"/>
          </a:p>
        </p:txBody>
      </p:sp>
      <p:sp>
        <p:nvSpPr>
          <p:cNvPr id="36916" name="Rectangle 52"/>
          <p:cNvSpPr>
            <a:spLocks noChangeArrowheads="1"/>
          </p:cNvSpPr>
          <p:nvPr/>
        </p:nvSpPr>
        <p:spPr bwMode="auto">
          <a:xfrm>
            <a:off x="827088" y="5784850"/>
            <a:ext cx="63357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t>     </a:t>
            </a:r>
          </a:p>
        </p:txBody>
      </p:sp>
      <p:sp>
        <p:nvSpPr>
          <p:cNvPr id="36917" name="Rectangle 53"/>
          <p:cNvSpPr>
            <a:spLocks noChangeArrowheads="1"/>
          </p:cNvSpPr>
          <p:nvPr/>
        </p:nvSpPr>
        <p:spPr bwMode="auto">
          <a:xfrm>
            <a:off x="827088" y="5481638"/>
            <a:ext cx="6335712" cy="3032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早寝早起きでなく、早起きが早寝に通じる。</a:t>
            </a:r>
            <a:endParaRPr lang="ja-JP" altLang="en-US" sz="1400"/>
          </a:p>
        </p:txBody>
      </p:sp>
      <p:sp>
        <p:nvSpPr>
          <p:cNvPr id="36918" name="Line 54"/>
          <p:cNvSpPr>
            <a:spLocks noChangeShapeType="1"/>
          </p:cNvSpPr>
          <p:nvPr/>
        </p:nvSpPr>
        <p:spPr bwMode="auto">
          <a:xfrm>
            <a:off x="827088" y="5481638"/>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19" name="Line 55"/>
          <p:cNvSpPr>
            <a:spLocks noChangeShapeType="1"/>
          </p:cNvSpPr>
          <p:nvPr/>
        </p:nvSpPr>
        <p:spPr bwMode="auto">
          <a:xfrm>
            <a:off x="827088" y="6391275"/>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20" name="Line 56"/>
          <p:cNvSpPr>
            <a:spLocks noChangeShapeType="1"/>
          </p:cNvSpPr>
          <p:nvPr/>
        </p:nvSpPr>
        <p:spPr bwMode="auto">
          <a:xfrm>
            <a:off x="827088" y="5481638"/>
            <a:ext cx="0" cy="909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21" name="Line 57"/>
          <p:cNvSpPr>
            <a:spLocks noChangeShapeType="1"/>
          </p:cNvSpPr>
          <p:nvPr/>
        </p:nvSpPr>
        <p:spPr bwMode="auto">
          <a:xfrm>
            <a:off x="7162800" y="5481638"/>
            <a:ext cx="0" cy="909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6922" name="Picture 5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937000"/>
            <a:ext cx="952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23" name="Rectangle 59"/>
          <p:cNvSpPr>
            <a:spLocks noChangeArrowheads="1"/>
          </p:cNvSpPr>
          <p:nvPr/>
        </p:nvSpPr>
        <p:spPr bwMode="auto">
          <a:xfrm>
            <a:off x="538163" y="6021388"/>
            <a:ext cx="7489825"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pic>
        <p:nvPicPr>
          <p:cNvPr id="36924" name="Picture 6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937000"/>
            <a:ext cx="952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25" name="Rectangle 61"/>
          <p:cNvSpPr>
            <a:spLocks noChangeArrowheads="1"/>
          </p:cNvSpPr>
          <p:nvPr/>
        </p:nvSpPr>
        <p:spPr bwMode="auto">
          <a:xfrm>
            <a:off x="3995738" y="6180138"/>
            <a:ext cx="3167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6926" name="Rectangle 62"/>
          <p:cNvSpPr>
            <a:spLocks noChangeArrowheads="1"/>
          </p:cNvSpPr>
          <p:nvPr/>
        </p:nvSpPr>
        <p:spPr bwMode="auto">
          <a:xfrm>
            <a:off x="827088" y="6180138"/>
            <a:ext cx="3168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sz="900"/>
          </a:p>
        </p:txBody>
      </p:sp>
      <p:sp>
        <p:nvSpPr>
          <p:cNvPr id="36927" name="Rectangle 63"/>
          <p:cNvSpPr>
            <a:spLocks noChangeArrowheads="1"/>
          </p:cNvSpPr>
          <p:nvPr/>
        </p:nvSpPr>
        <p:spPr bwMode="auto">
          <a:xfrm>
            <a:off x="827088" y="5876925"/>
            <a:ext cx="6335712" cy="3032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t>●</a:t>
            </a:r>
            <a:r>
              <a:rPr lang="ja-JP" altLang="en-US" sz="1400" b="1"/>
              <a:t>日曜に遅くまで床で過ごすと、月曜の朝がつらくなる。</a:t>
            </a:r>
            <a:r>
              <a:rPr lang="en-US" altLang="ja-JP" sz="1400"/>
              <a:t> </a:t>
            </a:r>
          </a:p>
        </p:txBody>
      </p:sp>
      <p:sp>
        <p:nvSpPr>
          <p:cNvPr id="36928" name="Line 64"/>
          <p:cNvSpPr>
            <a:spLocks noChangeShapeType="1"/>
          </p:cNvSpPr>
          <p:nvPr/>
        </p:nvSpPr>
        <p:spPr bwMode="auto">
          <a:xfrm>
            <a:off x="827088" y="5876925"/>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29" name="Line 65"/>
          <p:cNvSpPr>
            <a:spLocks noChangeShapeType="1"/>
          </p:cNvSpPr>
          <p:nvPr/>
        </p:nvSpPr>
        <p:spPr bwMode="auto">
          <a:xfrm>
            <a:off x="827088" y="6545263"/>
            <a:ext cx="6335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0" name="Line 66"/>
          <p:cNvSpPr>
            <a:spLocks noChangeShapeType="1"/>
          </p:cNvSpPr>
          <p:nvPr/>
        </p:nvSpPr>
        <p:spPr bwMode="auto">
          <a:xfrm>
            <a:off x="827088" y="5876925"/>
            <a:ext cx="0" cy="668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1" name="Line 67"/>
          <p:cNvSpPr>
            <a:spLocks noChangeShapeType="1"/>
          </p:cNvSpPr>
          <p:nvPr/>
        </p:nvSpPr>
        <p:spPr bwMode="auto">
          <a:xfrm>
            <a:off x="7162800" y="5876925"/>
            <a:ext cx="0" cy="668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2" name="Rectangle 68"/>
          <p:cNvSpPr>
            <a:spLocks noChangeArrowheads="1"/>
          </p:cNvSpPr>
          <p:nvPr/>
        </p:nvSpPr>
        <p:spPr bwMode="auto">
          <a:xfrm>
            <a:off x="2009775" y="3952875"/>
            <a:ext cx="4775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t>  </a:t>
            </a:r>
            <a:r>
              <a:rPr lang="en-US" altLang="ja-JP" sz="3700"/>
              <a:t> </a:t>
            </a:r>
            <a:r>
              <a:rPr lang="en-US" altLang="ja-JP"/>
              <a:t>                                                                               </a:t>
            </a:r>
          </a:p>
        </p:txBody>
      </p:sp>
      <p:sp>
        <p:nvSpPr>
          <p:cNvPr id="36933" name="Rectangle 69"/>
          <p:cNvSpPr>
            <a:spLocks noChangeArrowheads="1"/>
          </p:cNvSpPr>
          <p:nvPr/>
        </p:nvSpPr>
        <p:spPr bwMode="auto">
          <a:xfrm>
            <a:off x="4397375" y="3128963"/>
            <a:ext cx="2387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t>  </a:t>
            </a:r>
            <a:r>
              <a:rPr lang="en-US" altLang="ja-JP" sz="3000"/>
              <a:t> </a:t>
            </a:r>
            <a:r>
              <a:rPr lang="en-US" altLang="ja-JP"/>
              <a:t>                                            </a:t>
            </a:r>
          </a:p>
        </p:txBody>
      </p:sp>
      <p:sp>
        <p:nvSpPr>
          <p:cNvPr id="36934" name="Rectangle 70"/>
          <p:cNvSpPr>
            <a:spLocks noChangeArrowheads="1"/>
          </p:cNvSpPr>
          <p:nvPr/>
        </p:nvSpPr>
        <p:spPr bwMode="auto">
          <a:xfrm>
            <a:off x="2009775" y="3128963"/>
            <a:ext cx="2387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hlinkClick r:id="rId7"/>
                <a:hlinkMouseOver r:id="rId8" action="ppaction://hlinkfile"/>
              </a:rPr>
              <a:t>  </a:t>
            </a:r>
            <a:r>
              <a:rPr lang="en-US" altLang="ja-JP" sz="3000"/>
              <a:t> </a:t>
            </a:r>
            <a:r>
              <a:rPr lang="en-US" altLang="ja-JP"/>
              <a:t>                                  </a:t>
            </a:r>
          </a:p>
        </p:txBody>
      </p:sp>
      <p:sp>
        <p:nvSpPr>
          <p:cNvPr id="36935" name="Line 71"/>
          <p:cNvSpPr>
            <a:spLocks noChangeShapeType="1"/>
          </p:cNvSpPr>
          <p:nvPr/>
        </p:nvSpPr>
        <p:spPr bwMode="auto">
          <a:xfrm>
            <a:off x="2009775" y="3128963"/>
            <a:ext cx="477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6" name="Line 72"/>
          <p:cNvSpPr>
            <a:spLocks noChangeShapeType="1"/>
          </p:cNvSpPr>
          <p:nvPr/>
        </p:nvSpPr>
        <p:spPr bwMode="auto">
          <a:xfrm>
            <a:off x="2009775" y="4883150"/>
            <a:ext cx="477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7" name="Line 73"/>
          <p:cNvSpPr>
            <a:spLocks noChangeShapeType="1"/>
          </p:cNvSpPr>
          <p:nvPr/>
        </p:nvSpPr>
        <p:spPr bwMode="auto">
          <a:xfrm>
            <a:off x="2009775" y="3128963"/>
            <a:ext cx="0" cy="17541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38" name="Line 74"/>
          <p:cNvSpPr>
            <a:spLocks noChangeShapeType="1"/>
          </p:cNvSpPr>
          <p:nvPr/>
        </p:nvSpPr>
        <p:spPr bwMode="auto">
          <a:xfrm>
            <a:off x="6784975" y="3128963"/>
            <a:ext cx="0" cy="17541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aphicFrame>
        <p:nvGraphicFramePr>
          <p:cNvPr id="36939" name="Group 75"/>
          <p:cNvGraphicFramePr>
            <a:graphicFrameLocks noGrp="1"/>
          </p:cNvGraphicFramePr>
          <p:nvPr/>
        </p:nvGraphicFramePr>
        <p:xfrm>
          <a:off x="1866900" y="2552700"/>
          <a:ext cx="4775200" cy="1754188"/>
        </p:xfrm>
        <a:graphic>
          <a:graphicData uri="http://schemas.openxmlformats.org/drawingml/2006/table">
            <a:tbl>
              <a:tblPr/>
              <a:tblGrid>
                <a:gridCol w="2387600"/>
                <a:gridCol w="2387600"/>
              </a:tblGrid>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hlinkClick r:id="rId7"/>
                          <a:hlinkMouseOver r:id="rId8" action="ppaction://hlinkfile"/>
                        </a:rPr>
                        <a:t>  </a:t>
                      </a:r>
                      <a:r>
                        <a:rPr kumimoji="1" lang="en-US" altLang="ja-JP" sz="3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3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r h="9302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37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r>
            </a:tbl>
          </a:graphicData>
        </a:graphic>
      </p:graphicFrame>
      <p:grpSp>
        <p:nvGrpSpPr>
          <p:cNvPr id="36943" name="Group 83"/>
          <p:cNvGrpSpPr>
            <a:grpSpLocks/>
          </p:cNvGrpSpPr>
          <p:nvPr/>
        </p:nvGrpSpPr>
        <p:grpSpPr bwMode="auto">
          <a:xfrm>
            <a:off x="555625" y="115888"/>
            <a:ext cx="5095875" cy="1023937"/>
            <a:chOff x="350" y="73"/>
            <a:chExt cx="3210" cy="645"/>
          </a:xfrm>
        </p:grpSpPr>
        <p:pic>
          <p:nvPicPr>
            <p:cNvPr id="36944" name="Picture 84" descr="睡眠薬の使用の前に正しい使用のために">
              <a:hlinkClick r:id="rId7"/>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 y="73"/>
              <a:ext cx="140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5" name="Picture 85" descr="title_r1_c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4" y="73"/>
              <a:ext cx="18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6" name="Picture 86" descr="睡眠障害対処12の指針"/>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 y="346"/>
              <a:ext cx="32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6947" name="Group 83"/>
          <p:cNvGraphicFramePr>
            <a:graphicFrameLocks noGrp="1"/>
          </p:cNvGraphicFramePr>
          <p:nvPr/>
        </p:nvGraphicFramePr>
        <p:xfrm>
          <a:off x="3568700" y="6256338"/>
          <a:ext cx="5180013" cy="488315"/>
        </p:xfrm>
        <a:graphic>
          <a:graphicData uri="http://schemas.openxmlformats.org/drawingml/2006/table">
            <a:tbl>
              <a:tblPr/>
              <a:tblGrid>
                <a:gridCol w="636588"/>
                <a:gridCol w="454342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監修：</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国立精神・神経センター精神保健研究所　精神生理部</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部長</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内山</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真先生</a:t>
                      </a:r>
                    </a:p>
                  </a:txBody>
                  <a:tcPr anchor="ctr" horzOverflow="overflow">
                    <a:lnL>
                      <a:noFill/>
                    </a:lnL>
                    <a:lnR>
                      <a:noFill/>
                    </a:lnR>
                    <a:lnT>
                      <a:noFill/>
                    </a:lnT>
                    <a:lnB>
                      <a:noFill/>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出典：</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睡眠障害の対応と治療ガイドライン（内山　真編　株式会社じほう</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2002</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30608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55625" y="115888"/>
            <a:ext cx="5095875" cy="1023937"/>
            <a:chOff x="350" y="73"/>
            <a:chExt cx="3210" cy="645"/>
          </a:xfrm>
        </p:grpSpPr>
        <p:pic>
          <p:nvPicPr>
            <p:cNvPr id="37891" name="Picture 3" descr="睡眠薬の使用の前に正しい使用のために">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73"/>
              <a:ext cx="140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title_r1_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 y="73"/>
              <a:ext cx="18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睡眠障害対処12の指針"/>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 y="346"/>
              <a:ext cx="32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Rectangle 6"/>
          <p:cNvSpPr>
            <a:spLocks noChangeArrowheads="1"/>
          </p:cNvSpPr>
          <p:nvPr/>
        </p:nvSpPr>
        <p:spPr bwMode="auto">
          <a:xfrm>
            <a:off x="3995738" y="5943600"/>
            <a:ext cx="33131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895" name="Rectangle 7"/>
          <p:cNvSpPr>
            <a:spLocks noChangeArrowheads="1"/>
          </p:cNvSpPr>
          <p:nvPr/>
        </p:nvSpPr>
        <p:spPr bwMode="auto">
          <a:xfrm>
            <a:off x="682625" y="5943600"/>
            <a:ext cx="3313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896" name="Line 8"/>
          <p:cNvSpPr>
            <a:spLocks noChangeShapeType="1"/>
          </p:cNvSpPr>
          <p:nvPr/>
        </p:nvSpPr>
        <p:spPr bwMode="auto">
          <a:xfrm>
            <a:off x="682625" y="6308725"/>
            <a:ext cx="66262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97" name="Line 9"/>
          <p:cNvSpPr>
            <a:spLocks noChangeShapeType="1"/>
          </p:cNvSpPr>
          <p:nvPr/>
        </p:nvSpPr>
        <p:spPr bwMode="auto">
          <a:xfrm>
            <a:off x="682625" y="5640388"/>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98" name="Line 10"/>
          <p:cNvSpPr>
            <a:spLocks noChangeShapeType="1"/>
          </p:cNvSpPr>
          <p:nvPr/>
        </p:nvSpPr>
        <p:spPr bwMode="auto">
          <a:xfrm>
            <a:off x="7308850" y="5640388"/>
            <a:ext cx="0" cy="668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7899" name="Group 11"/>
          <p:cNvGrpSpPr>
            <a:grpSpLocks/>
          </p:cNvGrpSpPr>
          <p:nvPr/>
        </p:nvGrpSpPr>
        <p:grpSpPr bwMode="auto">
          <a:xfrm>
            <a:off x="322263" y="1247775"/>
            <a:ext cx="8281987" cy="4695825"/>
            <a:chOff x="203" y="786"/>
            <a:chExt cx="5217" cy="2958"/>
          </a:xfrm>
        </p:grpSpPr>
        <p:sp>
          <p:nvSpPr>
            <p:cNvPr id="37900" name="Rectangle 12"/>
            <p:cNvSpPr>
              <a:spLocks noChangeArrowheads="1"/>
            </p:cNvSpPr>
            <p:nvPr/>
          </p:nvSpPr>
          <p:spPr bwMode="auto">
            <a:xfrm>
              <a:off x="1176" y="2127"/>
              <a:ext cx="3008"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t>  </a:t>
              </a:r>
              <a:r>
                <a:rPr lang="en-US" altLang="ja-JP" sz="3700"/>
                <a:t> </a:t>
              </a:r>
              <a:r>
                <a:rPr lang="en-US" altLang="ja-JP"/>
                <a:t>                                                                               </a:t>
              </a:r>
            </a:p>
          </p:txBody>
        </p:sp>
        <p:sp>
          <p:nvSpPr>
            <p:cNvPr id="37901" name="Rectangle 13"/>
            <p:cNvSpPr>
              <a:spLocks noChangeArrowheads="1"/>
            </p:cNvSpPr>
            <p:nvPr/>
          </p:nvSpPr>
          <p:spPr bwMode="auto">
            <a:xfrm>
              <a:off x="2680" y="1608"/>
              <a:ext cx="150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t>  </a:t>
              </a:r>
              <a:r>
                <a:rPr lang="en-US" altLang="ja-JP" sz="3000"/>
                <a:t> </a:t>
              </a:r>
              <a:r>
                <a:rPr lang="en-US" altLang="ja-JP"/>
                <a:t>                                            </a:t>
              </a:r>
            </a:p>
          </p:txBody>
        </p:sp>
        <p:sp>
          <p:nvSpPr>
            <p:cNvPr id="37902" name="Rectangle 14"/>
            <p:cNvSpPr>
              <a:spLocks noChangeArrowheads="1"/>
            </p:cNvSpPr>
            <p:nvPr/>
          </p:nvSpPr>
          <p:spPr bwMode="auto">
            <a:xfrm>
              <a:off x="1176" y="1608"/>
              <a:ext cx="150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a:hlinkClick r:id="rId2"/>
                  <a:hlinkMouseOver r:id="rId6" action="ppaction://hlinkfile"/>
                </a:rPr>
                <a:t>  </a:t>
              </a:r>
              <a:r>
                <a:rPr lang="en-US" altLang="ja-JP" sz="3000"/>
                <a:t> </a:t>
              </a:r>
              <a:r>
                <a:rPr lang="en-US" altLang="ja-JP"/>
                <a:t>                                  </a:t>
              </a:r>
            </a:p>
          </p:txBody>
        </p:sp>
        <p:sp>
          <p:nvSpPr>
            <p:cNvPr id="37903" name="Line 15"/>
            <p:cNvSpPr>
              <a:spLocks noChangeShapeType="1"/>
            </p:cNvSpPr>
            <p:nvPr/>
          </p:nvSpPr>
          <p:spPr bwMode="auto">
            <a:xfrm>
              <a:off x="1176" y="1608"/>
              <a:ext cx="30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04" name="Line 16"/>
            <p:cNvSpPr>
              <a:spLocks noChangeShapeType="1"/>
            </p:cNvSpPr>
            <p:nvPr/>
          </p:nvSpPr>
          <p:spPr bwMode="auto">
            <a:xfrm>
              <a:off x="1176" y="2713"/>
              <a:ext cx="30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05" name="Line 17"/>
            <p:cNvSpPr>
              <a:spLocks noChangeShapeType="1"/>
            </p:cNvSpPr>
            <p:nvPr/>
          </p:nvSpPr>
          <p:spPr bwMode="auto">
            <a:xfrm>
              <a:off x="1176" y="1608"/>
              <a:ext cx="0" cy="11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06" name="Line 18"/>
            <p:cNvSpPr>
              <a:spLocks noChangeShapeType="1"/>
            </p:cNvSpPr>
            <p:nvPr/>
          </p:nvSpPr>
          <p:spPr bwMode="auto">
            <a:xfrm>
              <a:off x="4184" y="1608"/>
              <a:ext cx="0" cy="11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07" name="Picture 19" descr="光の利用でよい睡眠。"/>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 y="786"/>
              <a:ext cx="517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Rectangle 20"/>
            <p:cNvSpPr>
              <a:spLocks noChangeArrowheads="1"/>
            </p:cNvSpPr>
            <p:nvPr/>
          </p:nvSpPr>
          <p:spPr bwMode="auto">
            <a:xfrm>
              <a:off x="2475" y="1294"/>
              <a:ext cx="20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09" name="Rectangle 21"/>
            <p:cNvSpPr>
              <a:spLocks noChangeArrowheads="1"/>
            </p:cNvSpPr>
            <p:nvPr/>
          </p:nvSpPr>
          <p:spPr bwMode="auto">
            <a:xfrm>
              <a:off x="436" y="1294"/>
              <a:ext cx="20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sz="900"/>
            </a:p>
          </p:txBody>
        </p:sp>
        <p:sp>
          <p:nvSpPr>
            <p:cNvPr id="37910" name="Rectangle 22"/>
            <p:cNvSpPr>
              <a:spLocks noChangeArrowheads="1"/>
            </p:cNvSpPr>
            <p:nvPr/>
          </p:nvSpPr>
          <p:spPr bwMode="auto">
            <a:xfrm>
              <a:off x="436" y="1103"/>
              <a:ext cx="4032"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目が覚めたら日光を取り入れ、体内時計をスイッチオン。</a:t>
              </a:r>
              <a:endParaRPr lang="ja-JP" altLang="en-US" sz="1400"/>
            </a:p>
          </p:txBody>
        </p:sp>
        <p:sp>
          <p:nvSpPr>
            <p:cNvPr id="37911" name="Line 23"/>
            <p:cNvSpPr>
              <a:spLocks noChangeShapeType="1"/>
            </p:cNvSpPr>
            <p:nvPr/>
          </p:nvSpPr>
          <p:spPr bwMode="auto">
            <a:xfrm>
              <a:off x="436" y="1103"/>
              <a:ext cx="40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12" name="Line 24"/>
            <p:cNvSpPr>
              <a:spLocks noChangeShapeType="1"/>
            </p:cNvSpPr>
            <p:nvPr/>
          </p:nvSpPr>
          <p:spPr bwMode="auto">
            <a:xfrm>
              <a:off x="436" y="1524"/>
              <a:ext cx="40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13" name="Line 25"/>
            <p:cNvSpPr>
              <a:spLocks noChangeShapeType="1"/>
            </p:cNvSpPr>
            <p:nvPr/>
          </p:nvSpPr>
          <p:spPr bwMode="auto">
            <a:xfrm>
              <a:off x="436" y="1103"/>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14" name="Line 26"/>
            <p:cNvSpPr>
              <a:spLocks noChangeShapeType="1"/>
            </p:cNvSpPr>
            <p:nvPr/>
          </p:nvSpPr>
          <p:spPr bwMode="auto">
            <a:xfrm>
              <a:off x="4513" y="1103"/>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15" name="Picture 27"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72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Rectangle 28"/>
            <p:cNvSpPr>
              <a:spLocks noChangeArrowheads="1"/>
            </p:cNvSpPr>
            <p:nvPr/>
          </p:nvSpPr>
          <p:spPr bwMode="auto">
            <a:xfrm>
              <a:off x="612" y="1567"/>
              <a:ext cx="39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17" name="Rectangle 29"/>
            <p:cNvSpPr>
              <a:spLocks noChangeArrowheads="1"/>
            </p:cNvSpPr>
            <p:nvPr/>
          </p:nvSpPr>
          <p:spPr bwMode="auto">
            <a:xfrm>
              <a:off x="431" y="1567"/>
              <a:ext cx="18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918" name="Rectangle 30"/>
            <p:cNvSpPr>
              <a:spLocks noChangeArrowheads="1"/>
            </p:cNvSpPr>
            <p:nvPr/>
          </p:nvSpPr>
          <p:spPr bwMode="auto">
            <a:xfrm>
              <a:off x="431" y="1376"/>
              <a:ext cx="403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夜は明るすぎない照明を。</a:t>
              </a:r>
              <a:endParaRPr lang="ja-JP" altLang="en-US" sz="1400"/>
            </a:p>
          </p:txBody>
        </p:sp>
        <p:sp>
          <p:nvSpPr>
            <p:cNvPr id="37919" name="Line 31"/>
            <p:cNvSpPr>
              <a:spLocks noChangeShapeType="1"/>
            </p:cNvSpPr>
            <p:nvPr/>
          </p:nvSpPr>
          <p:spPr bwMode="auto">
            <a:xfrm>
              <a:off x="431" y="1376"/>
              <a:ext cx="408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20" name="Line 32"/>
            <p:cNvSpPr>
              <a:spLocks noChangeShapeType="1"/>
            </p:cNvSpPr>
            <p:nvPr/>
          </p:nvSpPr>
          <p:spPr bwMode="auto">
            <a:xfrm>
              <a:off x="431" y="1797"/>
              <a:ext cx="408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21" name="Line 33"/>
            <p:cNvSpPr>
              <a:spLocks noChangeShapeType="1"/>
            </p:cNvSpPr>
            <p:nvPr/>
          </p:nvSpPr>
          <p:spPr bwMode="auto">
            <a:xfrm>
              <a:off x="431" y="1376"/>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22" name="Line 34"/>
            <p:cNvSpPr>
              <a:spLocks noChangeShapeType="1"/>
            </p:cNvSpPr>
            <p:nvPr/>
          </p:nvSpPr>
          <p:spPr bwMode="auto">
            <a:xfrm>
              <a:off x="4513" y="1376"/>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23" name="Picture 35"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6" y="272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6" descr="規則正しい3度の食事、規則的な運動習慣。"/>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 y="1614"/>
              <a:ext cx="5171"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5" name="Rectangle 37"/>
            <p:cNvSpPr>
              <a:spLocks noChangeArrowheads="1"/>
            </p:cNvSpPr>
            <p:nvPr/>
          </p:nvSpPr>
          <p:spPr bwMode="auto">
            <a:xfrm>
              <a:off x="741" y="2156"/>
              <a:ext cx="38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26" name="Rectangle 38"/>
            <p:cNvSpPr>
              <a:spLocks noChangeArrowheads="1"/>
            </p:cNvSpPr>
            <p:nvPr/>
          </p:nvSpPr>
          <p:spPr bwMode="auto">
            <a:xfrm>
              <a:off x="431" y="2156"/>
              <a:ext cx="3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927" name="Rectangle 39"/>
            <p:cNvSpPr>
              <a:spLocks noChangeArrowheads="1"/>
            </p:cNvSpPr>
            <p:nvPr/>
          </p:nvSpPr>
          <p:spPr bwMode="auto">
            <a:xfrm>
              <a:off x="431" y="1965"/>
              <a:ext cx="403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朝食は心と体の目覚めに重要、夜食はごく軽く。</a:t>
              </a:r>
              <a:endParaRPr lang="ja-JP" altLang="en-US" sz="1400"/>
            </a:p>
          </p:txBody>
        </p:sp>
        <p:sp>
          <p:nvSpPr>
            <p:cNvPr id="37928" name="Line 40"/>
            <p:cNvSpPr>
              <a:spLocks noChangeShapeType="1"/>
            </p:cNvSpPr>
            <p:nvPr/>
          </p:nvSpPr>
          <p:spPr bwMode="auto">
            <a:xfrm>
              <a:off x="431" y="1965"/>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29" name="Line 41"/>
            <p:cNvSpPr>
              <a:spLocks noChangeShapeType="1"/>
            </p:cNvSpPr>
            <p:nvPr/>
          </p:nvSpPr>
          <p:spPr bwMode="auto">
            <a:xfrm>
              <a:off x="431" y="2386"/>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30" name="Line 42"/>
            <p:cNvSpPr>
              <a:spLocks noChangeShapeType="1"/>
            </p:cNvSpPr>
            <p:nvPr/>
          </p:nvSpPr>
          <p:spPr bwMode="auto">
            <a:xfrm>
              <a:off x="431" y="1965"/>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31" name="Line 43"/>
            <p:cNvSpPr>
              <a:spLocks noChangeShapeType="1"/>
            </p:cNvSpPr>
            <p:nvPr/>
          </p:nvSpPr>
          <p:spPr bwMode="auto">
            <a:xfrm>
              <a:off x="4558" y="1965"/>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32" name="Picture 44"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 y="272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3" name="Rectangle 45"/>
            <p:cNvSpPr>
              <a:spLocks noChangeArrowheads="1"/>
            </p:cNvSpPr>
            <p:nvPr/>
          </p:nvSpPr>
          <p:spPr bwMode="auto">
            <a:xfrm>
              <a:off x="790" y="2383"/>
              <a:ext cx="37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34" name="Rectangle 46"/>
            <p:cNvSpPr>
              <a:spLocks noChangeArrowheads="1"/>
            </p:cNvSpPr>
            <p:nvPr/>
          </p:nvSpPr>
          <p:spPr bwMode="auto">
            <a:xfrm>
              <a:off x="431" y="2383"/>
              <a:ext cx="35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935" name="Rectangle 47"/>
            <p:cNvSpPr>
              <a:spLocks noChangeArrowheads="1"/>
            </p:cNvSpPr>
            <p:nvPr/>
          </p:nvSpPr>
          <p:spPr bwMode="auto">
            <a:xfrm>
              <a:off x="431" y="2192"/>
              <a:ext cx="403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運動習慣は熟睡を促進。</a:t>
              </a:r>
              <a:endParaRPr lang="ja-JP" altLang="en-US" sz="1400"/>
            </a:p>
          </p:txBody>
        </p:sp>
        <p:sp>
          <p:nvSpPr>
            <p:cNvPr id="37936" name="Line 48"/>
            <p:cNvSpPr>
              <a:spLocks noChangeShapeType="1"/>
            </p:cNvSpPr>
            <p:nvPr/>
          </p:nvSpPr>
          <p:spPr bwMode="auto">
            <a:xfrm>
              <a:off x="431" y="2192"/>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37" name="Line 49"/>
            <p:cNvSpPr>
              <a:spLocks noChangeShapeType="1"/>
            </p:cNvSpPr>
            <p:nvPr/>
          </p:nvSpPr>
          <p:spPr bwMode="auto">
            <a:xfrm>
              <a:off x="431" y="2613"/>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38" name="Line 50"/>
            <p:cNvSpPr>
              <a:spLocks noChangeShapeType="1"/>
            </p:cNvSpPr>
            <p:nvPr/>
          </p:nvSpPr>
          <p:spPr bwMode="auto">
            <a:xfrm>
              <a:off x="431" y="2192"/>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39" name="Line 51"/>
            <p:cNvSpPr>
              <a:spLocks noChangeShapeType="1"/>
            </p:cNvSpPr>
            <p:nvPr/>
          </p:nvSpPr>
          <p:spPr bwMode="auto">
            <a:xfrm>
              <a:off x="4558" y="2192"/>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40" name="Picture 52"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 y="272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1" name="Rectangle 53"/>
            <p:cNvSpPr>
              <a:spLocks noChangeArrowheads="1"/>
            </p:cNvSpPr>
            <p:nvPr/>
          </p:nvSpPr>
          <p:spPr bwMode="auto">
            <a:xfrm>
              <a:off x="2472" y="3343"/>
              <a:ext cx="20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42" name="Rectangle 54"/>
            <p:cNvSpPr>
              <a:spLocks noChangeArrowheads="1"/>
            </p:cNvSpPr>
            <p:nvPr/>
          </p:nvSpPr>
          <p:spPr bwMode="auto">
            <a:xfrm>
              <a:off x="431" y="3343"/>
              <a:ext cx="20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943" name="Rectangle 55"/>
            <p:cNvSpPr>
              <a:spLocks noChangeArrowheads="1"/>
            </p:cNvSpPr>
            <p:nvPr/>
          </p:nvSpPr>
          <p:spPr bwMode="auto">
            <a:xfrm>
              <a:off x="431" y="3152"/>
              <a:ext cx="412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夕方以降の昼寝は夜の睡眠に悪影響。</a:t>
              </a:r>
              <a:endParaRPr lang="ja-JP" altLang="en-US" sz="1400"/>
            </a:p>
          </p:txBody>
        </p:sp>
        <p:sp>
          <p:nvSpPr>
            <p:cNvPr id="37944" name="Rectangle 56"/>
            <p:cNvSpPr>
              <a:spLocks noChangeArrowheads="1"/>
            </p:cNvSpPr>
            <p:nvPr/>
          </p:nvSpPr>
          <p:spPr bwMode="auto">
            <a:xfrm>
              <a:off x="2587" y="2961"/>
              <a:ext cx="19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sz="700"/>
                <a:t> </a:t>
              </a:r>
              <a:r>
                <a:rPr lang="en-US" altLang="ja-JP" sz="900"/>
                <a:t>  </a:t>
              </a:r>
            </a:p>
          </p:txBody>
        </p:sp>
        <p:sp>
          <p:nvSpPr>
            <p:cNvPr id="37945" name="Rectangle 57"/>
            <p:cNvSpPr>
              <a:spLocks noChangeArrowheads="1"/>
            </p:cNvSpPr>
            <p:nvPr/>
          </p:nvSpPr>
          <p:spPr bwMode="auto">
            <a:xfrm>
              <a:off x="431" y="2961"/>
              <a:ext cx="215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t>     </a:t>
              </a:r>
            </a:p>
          </p:txBody>
        </p:sp>
        <p:sp>
          <p:nvSpPr>
            <p:cNvPr id="37946" name="Rectangle 58"/>
            <p:cNvSpPr>
              <a:spLocks noChangeArrowheads="1"/>
            </p:cNvSpPr>
            <p:nvPr/>
          </p:nvSpPr>
          <p:spPr bwMode="auto">
            <a:xfrm>
              <a:off x="431" y="2770"/>
              <a:ext cx="412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長い昼寝はかえってぼんやりのもと。</a:t>
              </a:r>
              <a:endParaRPr lang="ja-JP" altLang="en-US" sz="1400"/>
            </a:p>
          </p:txBody>
        </p:sp>
        <p:sp>
          <p:nvSpPr>
            <p:cNvPr id="37947" name="Line 59"/>
            <p:cNvSpPr>
              <a:spLocks noChangeShapeType="1"/>
            </p:cNvSpPr>
            <p:nvPr/>
          </p:nvSpPr>
          <p:spPr bwMode="auto">
            <a:xfrm>
              <a:off x="431" y="2770"/>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48" name="Line 60"/>
            <p:cNvSpPr>
              <a:spLocks noChangeShapeType="1"/>
            </p:cNvSpPr>
            <p:nvPr/>
          </p:nvSpPr>
          <p:spPr bwMode="auto">
            <a:xfrm>
              <a:off x="431" y="3573"/>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49" name="Line 61"/>
            <p:cNvSpPr>
              <a:spLocks noChangeShapeType="1"/>
            </p:cNvSpPr>
            <p:nvPr/>
          </p:nvSpPr>
          <p:spPr bwMode="auto">
            <a:xfrm>
              <a:off x="431" y="2770"/>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50" name="Line 62"/>
            <p:cNvSpPr>
              <a:spLocks noChangeShapeType="1"/>
            </p:cNvSpPr>
            <p:nvPr/>
          </p:nvSpPr>
          <p:spPr bwMode="auto">
            <a:xfrm>
              <a:off x="4558" y="2770"/>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51" name="Picture 63"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405"/>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2" name="Picture 64"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8" y="240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3" name="Picture 65"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864"/>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4" name="Rectangle 66"/>
            <p:cNvSpPr>
              <a:spLocks noChangeArrowheads="1"/>
            </p:cNvSpPr>
            <p:nvPr/>
          </p:nvSpPr>
          <p:spPr bwMode="auto">
            <a:xfrm>
              <a:off x="2495" y="3173"/>
              <a:ext cx="206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7955" name="Rectangle 67"/>
            <p:cNvSpPr>
              <a:spLocks noChangeArrowheads="1"/>
            </p:cNvSpPr>
            <p:nvPr/>
          </p:nvSpPr>
          <p:spPr bwMode="auto">
            <a:xfrm>
              <a:off x="431" y="3173"/>
              <a:ext cx="20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7956" name="Rectangle 68"/>
            <p:cNvSpPr>
              <a:spLocks noChangeArrowheads="1"/>
            </p:cNvSpPr>
            <p:nvPr/>
          </p:nvSpPr>
          <p:spPr bwMode="auto">
            <a:xfrm>
              <a:off x="431" y="2982"/>
              <a:ext cx="412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夕方以降の昼寝は夜の睡眠に悪影響。</a:t>
              </a:r>
              <a:endParaRPr lang="ja-JP" altLang="en-US" sz="1400"/>
            </a:p>
          </p:txBody>
        </p:sp>
        <p:sp>
          <p:nvSpPr>
            <p:cNvPr id="37957" name="Rectangle 69"/>
            <p:cNvSpPr>
              <a:spLocks noChangeArrowheads="1"/>
            </p:cNvSpPr>
            <p:nvPr/>
          </p:nvSpPr>
          <p:spPr bwMode="auto">
            <a:xfrm>
              <a:off x="2495" y="2791"/>
              <a:ext cx="197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sz="700"/>
                <a:t> </a:t>
              </a:r>
              <a:r>
                <a:rPr lang="en-US" altLang="ja-JP" sz="900"/>
                <a:t>  </a:t>
              </a:r>
            </a:p>
          </p:txBody>
        </p:sp>
        <p:sp>
          <p:nvSpPr>
            <p:cNvPr id="37958" name="Rectangle 70"/>
            <p:cNvSpPr>
              <a:spLocks noChangeArrowheads="1"/>
            </p:cNvSpPr>
            <p:nvPr/>
          </p:nvSpPr>
          <p:spPr bwMode="auto">
            <a:xfrm>
              <a:off x="431" y="2791"/>
              <a:ext cx="206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t>     </a:t>
              </a:r>
            </a:p>
          </p:txBody>
        </p:sp>
        <p:sp>
          <p:nvSpPr>
            <p:cNvPr id="37959" name="Rectangle 71"/>
            <p:cNvSpPr>
              <a:spLocks noChangeArrowheads="1"/>
            </p:cNvSpPr>
            <p:nvPr/>
          </p:nvSpPr>
          <p:spPr bwMode="auto">
            <a:xfrm>
              <a:off x="431" y="2600"/>
              <a:ext cx="4127"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長い昼寝はかえってぼんやりのもと。</a:t>
              </a:r>
              <a:endParaRPr lang="ja-JP" altLang="en-US" sz="1400"/>
            </a:p>
          </p:txBody>
        </p:sp>
        <p:sp>
          <p:nvSpPr>
            <p:cNvPr id="37960" name="Line 72"/>
            <p:cNvSpPr>
              <a:spLocks noChangeShapeType="1"/>
            </p:cNvSpPr>
            <p:nvPr/>
          </p:nvSpPr>
          <p:spPr bwMode="auto">
            <a:xfrm>
              <a:off x="431" y="2600"/>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61" name="Line 73"/>
            <p:cNvSpPr>
              <a:spLocks noChangeShapeType="1"/>
            </p:cNvSpPr>
            <p:nvPr/>
          </p:nvSpPr>
          <p:spPr bwMode="auto">
            <a:xfrm>
              <a:off x="431" y="3403"/>
              <a:ext cx="41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62" name="Line 74"/>
            <p:cNvSpPr>
              <a:spLocks noChangeShapeType="1"/>
            </p:cNvSpPr>
            <p:nvPr/>
          </p:nvSpPr>
          <p:spPr bwMode="auto">
            <a:xfrm>
              <a:off x="431" y="2600"/>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63" name="Line 75"/>
            <p:cNvSpPr>
              <a:spLocks noChangeShapeType="1"/>
            </p:cNvSpPr>
            <p:nvPr/>
          </p:nvSpPr>
          <p:spPr bwMode="auto">
            <a:xfrm>
              <a:off x="4558" y="2600"/>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64" name="Picture 76"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405"/>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5" name="Picture 77"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8" y="240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6" name="Picture 78"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864"/>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7" name="Picture 79" descr="昼寝をするなら、15時間前の20分～30分"/>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 y="2464"/>
              <a:ext cx="521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8" name="Rectangle 80"/>
            <p:cNvSpPr>
              <a:spLocks noChangeArrowheads="1"/>
            </p:cNvSpPr>
            <p:nvPr/>
          </p:nvSpPr>
          <p:spPr bwMode="auto">
            <a:xfrm>
              <a:off x="340" y="3189"/>
              <a:ext cx="4309"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pic>
          <p:nvPicPr>
            <p:cNvPr id="37969" name="Picture 81" descr="眠りが浅いときは、むしろ積極的に遅寝・早起きに"/>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 y="3225"/>
              <a:ext cx="5172"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0" name="Rectangle 82"/>
            <p:cNvSpPr>
              <a:spLocks noChangeArrowheads="1"/>
            </p:cNvSpPr>
            <p:nvPr/>
          </p:nvSpPr>
          <p:spPr bwMode="auto">
            <a:xfrm>
              <a:off x="430" y="3553"/>
              <a:ext cx="4128"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寝床で長く過ごしすぎると熟睡感が減る。</a:t>
              </a:r>
              <a:endParaRPr lang="ja-JP" altLang="en-US" sz="1400"/>
            </a:p>
          </p:txBody>
        </p:sp>
        <p:sp>
          <p:nvSpPr>
            <p:cNvPr id="37971" name="Line 83"/>
            <p:cNvSpPr>
              <a:spLocks noChangeShapeType="1"/>
            </p:cNvSpPr>
            <p:nvPr/>
          </p:nvSpPr>
          <p:spPr bwMode="auto">
            <a:xfrm>
              <a:off x="430" y="3553"/>
              <a:ext cx="417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7972" name="Picture 84" descr="spa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 y="272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7973" name="Group 85"/>
          <p:cNvGraphicFramePr>
            <a:graphicFrameLocks noGrp="1"/>
          </p:cNvGraphicFramePr>
          <p:nvPr/>
        </p:nvGraphicFramePr>
        <p:xfrm>
          <a:off x="3568700" y="6256338"/>
          <a:ext cx="5180013" cy="488315"/>
        </p:xfrm>
        <a:graphic>
          <a:graphicData uri="http://schemas.openxmlformats.org/drawingml/2006/table">
            <a:tbl>
              <a:tblPr/>
              <a:tblGrid>
                <a:gridCol w="636588"/>
                <a:gridCol w="454342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監修：</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国立精神・神経センター精神保健研究所　精神生理部</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部長</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内山</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真先生</a:t>
                      </a:r>
                    </a:p>
                  </a:txBody>
                  <a:tcPr anchor="ctr" horzOverflow="overflow">
                    <a:lnL>
                      <a:noFill/>
                    </a:lnL>
                    <a:lnR>
                      <a:noFill/>
                    </a:lnR>
                    <a:lnT>
                      <a:noFill/>
                    </a:lnT>
                    <a:lnB>
                      <a:noFill/>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出典：</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睡眠障害の対応と治療ガイドライン（内山　真編　株式会社じほう</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2002</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686832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55625" y="115888"/>
            <a:ext cx="5095875" cy="1023937"/>
            <a:chOff x="350" y="73"/>
            <a:chExt cx="3210" cy="645"/>
          </a:xfrm>
        </p:grpSpPr>
        <p:pic>
          <p:nvPicPr>
            <p:cNvPr id="38915" name="Picture 3" descr="睡眠薬の使用の前に正しい使用のために">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73"/>
              <a:ext cx="140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title_r1_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 y="73"/>
              <a:ext cx="18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睡眠障害対処12の指針"/>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 y="346"/>
              <a:ext cx="32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8918" name="Group 6"/>
          <p:cNvGraphicFramePr>
            <a:graphicFrameLocks noGrp="1"/>
          </p:cNvGraphicFramePr>
          <p:nvPr/>
        </p:nvGraphicFramePr>
        <p:xfrm>
          <a:off x="754063" y="5195888"/>
          <a:ext cx="6626225" cy="1280160"/>
        </p:xfrm>
        <a:graphic>
          <a:graphicData uri="http://schemas.openxmlformats.org/drawingml/2006/table">
            <a:tbl>
              <a:tblPr/>
              <a:tblGrid>
                <a:gridCol w="3313112"/>
                <a:gridCol w="3313113"/>
              </a:tblGrid>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3366"/>
                          </a:solidFill>
                          <a:effectLst/>
                          <a:latin typeface="Arial" charset="0"/>
                          <a:ea typeface="ＭＳ Ｐゴシック" charset="0"/>
                          <a:cs typeface="ＭＳ Ｐゴシック" charset="0"/>
                        </a:rPr>
                        <a:t>●</a:t>
                      </a:r>
                      <a:r>
                        <a:rPr kumimoji="1" lang="ja-JP" altLang="en-US" sz="1400" b="1" i="0" u="none" strike="noStrike" cap="none" normalizeH="0" baseline="0">
                          <a:ln>
                            <a:noFill/>
                          </a:ln>
                          <a:solidFill>
                            <a:srgbClr val="003366"/>
                          </a:solidFill>
                          <a:effectLst/>
                          <a:latin typeface="Arial" charset="0"/>
                          <a:ea typeface="ＭＳ Ｐゴシック" charset="0"/>
                          <a:cs typeface="ＭＳ Ｐゴシック" charset="0"/>
                        </a:rPr>
                        <a:t>一定時刻に服用し就床。</a:t>
                      </a:r>
                      <a:endParaRPr kumimoji="1" lang="ja-JP" alt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99CCFF"/>
                    </a:solidFill>
                  </a:tcPr>
                </a:tc>
                <a:tc hMerge="1">
                  <a:txBody>
                    <a:bodyPr/>
                    <a:lstStyle/>
                    <a:p>
                      <a:endParaRPr kumimoji="1" lang="ja-JP" altLang="en-U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7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9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3366"/>
                          </a:solidFill>
                          <a:effectLst/>
                          <a:latin typeface="Arial" charset="0"/>
                          <a:ea typeface="ＭＳ Ｐゴシック" charset="0"/>
                          <a:cs typeface="ＭＳ Ｐゴシック" charset="0"/>
                        </a:rPr>
                        <a:t>●</a:t>
                      </a:r>
                      <a:r>
                        <a:rPr kumimoji="1" lang="ja-JP" altLang="en-US" sz="1400" b="1" i="0" u="none" strike="noStrike" cap="none" normalizeH="0" baseline="0">
                          <a:ln>
                            <a:noFill/>
                          </a:ln>
                          <a:solidFill>
                            <a:srgbClr val="003366"/>
                          </a:solidFill>
                          <a:effectLst/>
                          <a:latin typeface="Arial" charset="0"/>
                          <a:ea typeface="ＭＳ Ｐゴシック" charset="0"/>
                          <a:cs typeface="ＭＳ Ｐゴシック" charset="0"/>
                        </a:rPr>
                        <a:t>アルコールとの併用をしない。</a:t>
                      </a:r>
                      <a:endParaRPr kumimoji="1" lang="ja-JP" alt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99CCFF"/>
                    </a:solidFill>
                  </a:tcPr>
                </a:tc>
                <a:tc hMerge="1">
                  <a:txBody>
                    <a:bodyPr/>
                    <a:lstStyle/>
                    <a:p>
                      <a:endParaRPr kumimoji="1" lang="ja-JP" altLang="en-U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en-US" altLang="ja-JP" sz="9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r>
            </a:tbl>
          </a:graphicData>
        </a:graphic>
      </p:graphicFrame>
      <p:grpSp>
        <p:nvGrpSpPr>
          <p:cNvPr id="38925" name="Group 17"/>
          <p:cNvGrpSpPr>
            <a:grpSpLocks/>
          </p:cNvGrpSpPr>
          <p:nvPr/>
        </p:nvGrpSpPr>
        <p:grpSpPr bwMode="auto">
          <a:xfrm>
            <a:off x="250825" y="1341438"/>
            <a:ext cx="8497888" cy="4895850"/>
            <a:chOff x="158" y="845"/>
            <a:chExt cx="5353" cy="3084"/>
          </a:xfrm>
        </p:grpSpPr>
        <p:pic>
          <p:nvPicPr>
            <p:cNvPr id="38926" name="Picture 18" descr="睡眠の激しいイビキ呼吸停止や足のぴくつき・むずむず感は要注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 y="845"/>
              <a:ext cx="523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Rectangle 19"/>
            <p:cNvSpPr>
              <a:spLocks noChangeArrowheads="1"/>
            </p:cNvSpPr>
            <p:nvPr/>
          </p:nvSpPr>
          <p:spPr bwMode="auto">
            <a:xfrm>
              <a:off x="633" y="1353"/>
              <a:ext cx="40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8928" name="Rectangle 20"/>
            <p:cNvSpPr>
              <a:spLocks noChangeArrowheads="1"/>
            </p:cNvSpPr>
            <p:nvPr/>
          </p:nvSpPr>
          <p:spPr bwMode="auto">
            <a:xfrm>
              <a:off x="468" y="1353"/>
              <a:ext cx="16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8929" name="Rectangle 21"/>
            <p:cNvSpPr>
              <a:spLocks noChangeArrowheads="1"/>
            </p:cNvSpPr>
            <p:nvPr/>
          </p:nvSpPr>
          <p:spPr bwMode="auto">
            <a:xfrm>
              <a:off x="468" y="1162"/>
              <a:ext cx="4181"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dirty="0">
                  <a:solidFill>
                    <a:srgbClr val="003366"/>
                  </a:solidFill>
                </a:rPr>
                <a:t>●</a:t>
              </a:r>
              <a:r>
                <a:rPr lang="ja-JP" altLang="en-US" sz="1400" b="1" dirty="0">
                  <a:solidFill>
                    <a:srgbClr val="003366"/>
                  </a:solidFill>
                </a:rPr>
                <a:t>背景に睡眠の病気、専門治療が必要。</a:t>
              </a:r>
              <a:endParaRPr lang="ja-JP" altLang="en-US" sz="1400" dirty="0"/>
            </a:p>
          </p:txBody>
        </p:sp>
        <p:sp>
          <p:nvSpPr>
            <p:cNvPr id="38930" name="Line 22"/>
            <p:cNvSpPr>
              <a:spLocks noChangeShapeType="1"/>
            </p:cNvSpPr>
            <p:nvPr/>
          </p:nvSpPr>
          <p:spPr bwMode="auto">
            <a:xfrm>
              <a:off x="468" y="1162"/>
              <a:ext cx="4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31" name="Line 23"/>
            <p:cNvSpPr>
              <a:spLocks noChangeShapeType="1"/>
            </p:cNvSpPr>
            <p:nvPr/>
          </p:nvSpPr>
          <p:spPr bwMode="auto">
            <a:xfrm>
              <a:off x="468" y="1583"/>
              <a:ext cx="418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32" name="Line 24"/>
            <p:cNvSpPr>
              <a:spLocks noChangeShapeType="1"/>
            </p:cNvSpPr>
            <p:nvPr/>
          </p:nvSpPr>
          <p:spPr bwMode="auto">
            <a:xfrm>
              <a:off x="468" y="1162"/>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33" name="Line 25"/>
            <p:cNvSpPr>
              <a:spLocks noChangeShapeType="1"/>
            </p:cNvSpPr>
            <p:nvPr/>
          </p:nvSpPr>
          <p:spPr bwMode="auto">
            <a:xfrm>
              <a:off x="4649" y="1162"/>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8934" name="Picture 26"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 y="2189"/>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27" descr="十分眠っても日中の眠気が強い時は専門医に。"/>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1525"/>
              <a:ext cx="535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6" name="Rectangle 28"/>
            <p:cNvSpPr>
              <a:spLocks noChangeArrowheads="1"/>
            </p:cNvSpPr>
            <p:nvPr/>
          </p:nvSpPr>
          <p:spPr bwMode="auto">
            <a:xfrm>
              <a:off x="976" y="2027"/>
              <a:ext cx="367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8937" name="Rectangle 29"/>
            <p:cNvSpPr>
              <a:spLocks noChangeArrowheads="1"/>
            </p:cNvSpPr>
            <p:nvPr/>
          </p:nvSpPr>
          <p:spPr bwMode="auto">
            <a:xfrm>
              <a:off x="476" y="2027"/>
              <a:ext cx="50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sz="900"/>
            </a:p>
          </p:txBody>
        </p:sp>
        <p:sp>
          <p:nvSpPr>
            <p:cNvPr id="38938" name="Rectangle 30"/>
            <p:cNvSpPr>
              <a:spLocks noChangeArrowheads="1"/>
            </p:cNvSpPr>
            <p:nvPr/>
          </p:nvSpPr>
          <p:spPr bwMode="auto">
            <a:xfrm>
              <a:off x="476" y="1797"/>
              <a:ext cx="4173" cy="23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長時間眠っても日中の眠気で仕事・学業に支障がある場合は専門医に相談。</a:t>
              </a:r>
              <a:endParaRPr lang="ja-JP" altLang="en-US" sz="1400"/>
            </a:p>
          </p:txBody>
        </p:sp>
        <p:sp>
          <p:nvSpPr>
            <p:cNvPr id="38939" name="Line 31"/>
            <p:cNvSpPr>
              <a:spLocks noChangeShapeType="1"/>
            </p:cNvSpPr>
            <p:nvPr/>
          </p:nvSpPr>
          <p:spPr bwMode="auto">
            <a:xfrm>
              <a:off x="476" y="1797"/>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40" name="Line 32"/>
            <p:cNvSpPr>
              <a:spLocks noChangeShapeType="1"/>
            </p:cNvSpPr>
            <p:nvPr/>
          </p:nvSpPr>
          <p:spPr bwMode="auto">
            <a:xfrm>
              <a:off x="476" y="2257"/>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41" name="Line 33"/>
            <p:cNvSpPr>
              <a:spLocks noChangeShapeType="1"/>
            </p:cNvSpPr>
            <p:nvPr/>
          </p:nvSpPr>
          <p:spPr bwMode="auto">
            <a:xfrm>
              <a:off x="476" y="1797"/>
              <a:ext cx="0" cy="4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42" name="Line 34"/>
            <p:cNvSpPr>
              <a:spLocks noChangeShapeType="1"/>
            </p:cNvSpPr>
            <p:nvPr/>
          </p:nvSpPr>
          <p:spPr bwMode="auto">
            <a:xfrm>
              <a:off x="4649" y="1797"/>
              <a:ext cx="0" cy="4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8943" name="Picture 35"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 y="2275"/>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4" name="Rectangle 36"/>
            <p:cNvSpPr>
              <a:spLocks noChangeArrowheads="1"/>
            </p:cNvSpPr>
            <p:nvPr/>
          </p:nvSpPr>
          <p:spPr bwMode="auto">
            <a:xfrm>
              <a:off x="785" y="2290"/>
              <a:ext cx="3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8945" name="Rectangle 37"/>
            <p:cNvSpPr>
              <a:spLocks noChangeArrowheads="1"/>
            </p:cNvSpPr>
            <p:nvPr/>
          </p:nvSpPr>
          <p:spPr bwMode="auto">
            <a:xfrm>
              <a:off x="476" y="2290"/>
              <a:ext cx="3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8946" name="Rectangle 38"/>
            <p:cNvSpPr>
              <a:spLocks noChangeArrowheads="1"/>
            </p:cNvSpPr>
            <p:nvPr/>
          </p:nvSpPr>
          <p:spPr bwMode="auto">
            <a:xfrm>
              <a:off x="476" y="2099"/>
              <a:ext cx="4173"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b="1">
                  <a:solidFill>
                    <a:srgbClr val="003366"/>
                  </a:solidFill>
                </a:rPr>
                <a:t>●</a:t>
              </a:r>
              <a:r>
                <a:rPr lang="ja-JP" altLang="en-US" sz="1400" b="1">
                  <a:solidFill>
                    <a:srgbClr val="003366"/>
                  </a:solidFill>
                </a:rPr>
                <a:t>車の運転に注意。</a:t>
              </a:r>
              <a:endParaRPr lang="ja-JP" altLang="en-US" sz="1400"/>
            </a:p>
          </p:txBody>
        </p:sp>
        <p:sp>
          <p:nvSpPr>
            <p:cNvPr id="38947" name="Line 39"/>
            <p:cNvSpPr>
              <a:spLocks noChangeShapeType="1"/>
            </p:cNvSpPr>
            <p:nvPr/>
          </p:nvSpPr>
          <p:spPr bwMode="auto">
            <a:xfrm>
              <a:off x="476" y="2099"/>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48" name="Line 40"/>
            <p:cNvSpPr>
              <a:spLocks noChangeShapeType="1"/>
            </p:cNvSpPr>
            <p:nvPr/>
          </p:nvSpPr>
          <p:spPr bwMode="auto">
            <a:xfrm>
              <a:off x="476" y="2520"/>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49" name="Line 41"/>
            <p:cNvSpPr>
              <a:spLocks noChangeShapeType="1"/>
            </p:cNvSpPr>
            <p:nvPr/>
          </p:nvSpPr>
          <p:spPr bwMode="auto">
            <a:xfrm>
              <a:off x="476" y="2099"/>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50" name="Line 42"/>
            <p:cNvSpPr>
              <a:spLocks noChangeShapeType="1"/>
            </p:cNvSpPr>
            <p:nvPr/>
          </p:nvSpPr>
          <p:spPr bwMode="auto">
            <a:xfrm>
              <a:off x="4649" y="2099"/>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8951" name="Picture 43"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 y="2189"/>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44" descr="睡眠薬代わりの寝酒は不眠のも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 y="2341"/>
              <a:ext cx="530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3" name="Rectangle 45"/>
            <p:cNvSpPr>
              <a:spLocks noChangeArrowheads="1"/>
            </p:cNvSpPr>
            <p:nvPr/>
          </p:nvSpPr>
          <p:spPr bwMode="auto">
            <a:xfrm>
              <a:off x="830" y="2850"/>
              <a:ext cx="37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8954" name="Rectangle 46"/>
            <p:cNvSpPr>
              <a:spLocks noChangeArrowheads="1"/>
            </p:cNvSpPr>
            <p:nvPr/>
          </p:nvSpPr>
          <p:spPr bwMode="auto">
            <a:xfrm>
              <a:off x="476" y="2850"/>
              <a:ext cx="3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8955" name="Rectangle 47"/>
            <p:cNvSpPr>
              <a:spLocks noChangeArrowheads="1"/>
            </p:cNvSpPr>
            <p:nvPr/>
          </p:nvSpPr>
          <p:spPr bwMode="auto">
            <a:xfrm>
              <a:off x="476" y="2659"/>
              <a:ext cx="4128"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睡眠薬代わりの寝酒は、深い睡眠を減らし、夜中に目覚める原因となる。</a:t>
              </a:r>
              <a:endParaRPr lang="ja-JP" altLang="en-US" sz="1400"/>
            </a:p>
          </p:txBody>
        </p:sp>
        <p:sp>
          <p:nvSpPr>
            <p:cNvPr id="38956" name="Line 48"/>
            <p:cNvSpPr>
              <a:spLocks noChangeShapeType="1"/>
            </p:cNvSpPr>
            <p:nvPr/>
          </p:nvSpPr>
          <p:spPr bwMode="auto">
            <a:xfrm>
              <a:off x="476" y="2659"/>
              <a:ext cx="41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57" name="Line 49"/>
            <p:cNvSpPr>
              <a:spLocks noChangeShapeType="1"/>
            </p:cNvSpPr>
            <p:nvPr/>
          </p:nvSpPr>
          <p:spPr bwMode="auto">
            <a:xfrm>
              <a:off x="476" y="3080"/>
              <a:ext cx="41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58" name="Line 50"/>
            <p:cNvSpPr>
              <a:spLocks noChangeShapeType="1"/>
            </p:cNvSpPr>
            <p:nvPr/>
          </p:nvSpPr>
          <p:spPr bwMode="auto">
            <a:xfrm>
              <a:off x="476" y="2659"/>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59" name="Line 51"/>
            <p:cNvSpPr>
              <a:spLocks noChangeShapeType="1"/>
            </p:cNvSpPr>
            <p:nvPr/>
          </p:nvSpPr>
          <p:spPr bwMode="auto">
            <a:xfrm>
              <a:off x="4604" y="2659"/>
              <a:ext cx="0" cy="4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8960" name="Picture 52"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 y="2189"/>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53"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 y="196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54"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8" y="1960"/>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55"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 y="2333"/>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4" name="Rectangle 56"/>
            <p:cNvSpPr>
              <a:spLocks noChangeArrowheads="1"/>
            </p:cNvSpPr>
            <p:nvPr/>
          </p:nvSpPr>
          <p:spPr bwMode="auto">
            <a:xfrm>
              <a:off x="2563" y="3699"/>
              <a:ext cx="20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ja-JP"/>
            </a:p>
          </p:txBody>
        </p:sp>
        <p:sp>
          <p:nvSpPr>
            <p:cNvPr id="38965" name="Rectangle 57"/>
            <p:cNvSpPr>
              <a:spLocks noChangeArrowheads="1"/>
            </p:cNvSpPr>
            <p:nvPr/>
          </p:nvSpPr>
          <p:spPr bwMode="auto">
            <a:xfrm>
              <a:off x="476" y="3699"/>
              <a:ext cx="20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a:t> </a:t>
              </a:r>
              <a:r>
                <a:rPr lang="en-US" altLang="ja-JP" sz="900"/>
                <a:t>  </a:t>
              </a:r>
            </a:p>
          </p:txBody>
        </p:sp>
        <p:sp>
          <p:nvSpPr>
            <p:cNvPr id="38966" name="Rectangle 58"/>
            <p:cNvSpPr>
              <a:spLocks noChangeArrowheads="1"/>
            </p:cNvSpPr>
            <p:nvPr/>
          </p:nvSpPr>
          <p:spPr bwMode="auto">
            <a:xfrm>
              <a:off x="476" y="3508"/>
              <a:ext cx="4173"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アルコールとの併用をしない。</a:t>
              </a:r>
              <a:endParaRPr lang="ja-JP" altLang="en-US" sz="1400"/>
            </a:p>
          </p:txBody>
        </p:sp>
        <p:sp>
          <p:nvSpPr>
            <p:cNvPr id="38967" name="Rectangle 59"/>
            <p:cNvSpPr>
              <a:spLocks noChangeArrowheads="1"/>
            </p:cNvSpPr>
            <p:nvPr/>
          </p:nvSpPr>
          <p:spPr bwMode="auto">
            <a:xfrm>
              <a:off x="2563" y="3317"/>
              <a:ext cx="208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900"/>
                <a:t>  </a:t>
              </a:r>
              <a:r>
                <a:rPr lang="en-US" altLang="ja-JP" sz="700"/>
                <a:t> </a:t>
              </a:r>
              <a:r>
                <a:rPr lang="en-US" altLang="ja-JP" sz="900"/>
                <a:t>  </a:t>
              </a:r>
            </a:p>
          </p:txBody>
        </p:sp>
        <p:sp>
          <p:nvSpPr>
            <p:cNvPr id="38968" name="Rectangle 60"/>
            <p:cNvSpPr>
              <a:spLocks noChangeArrowheads="1"/>
            </p:cNvSpPr>
            <p:nvPr/>
          </p:nvSpPr>
          <p:spPr bwMode="auto">
            <a:xfrm>
              <a:off x="476" y="3317"/>
              <a:ext cx="208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t>     </a:t>
              </a:r>
            </a:p>
          </p:txBody>
        </p:sp>
        <p:sp>
          <p:nvSpPr>
            <p:cNvPr id="38969" name="Rectangle 61"/>
            <p:cNvSpPr>
              <a:spLocks noChangeArrowheads="1"/>
            </p:cNvSpPr>
            <p:nvPr/>
          </p:nvSpPr>
          <p:spPr bwMode="auto">
            <a:xfrm>
              <a:off x="476" y="3126"/>
              <a:ext cx="4173" cy="1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1400">
                  <a:solidFill>
                    <a:srgbClr val="003366"/>
                  </a:solidFill>
                </a:rPr>
                <a:t>●</a:t>
              </a:r>
              <a:r>
                <a:rPr lang="ja-JP" altLang="en-US" sz="1400" b="1">
                  <a:solidFill>
                    <a:srgbClr val="003366"/>
                  </a:solidFill>
                </a:rPr>
                <a:t>一定時刻に服用し就床。</a:t>
              </a:r>
              <a:endParaRPr lang="ja-JP" altLang="en-US" sz="1400"/>
            </a:p>
          </p:txBody>
        </p:sp>
        <p:sp>
          <p:nvSpPr>
            <p:cNvPr id="38970" name="Line 62"/>
            <p:cNvSpPr>
              <a:spLocks noChangeShapeType="1"/>
            </p:cNvSpPr>
            <p:nvPr/>
          </p:nvSpPr>
          <p:spPr bwMode="auto">
            <a:xfrm>
              <a:off x="476" y="3126"/>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71" name="Line 63"/>
            <p:cNvSpPr>
              <a:spLocks noChangeShapeType="1"/>
            </p:cNvSpPr>
            <p:nvPr/>
          </p:nvSpPr>
          <p:spPr bwMode="auto">
            <a:xfrm>
              <a:off x="476" y="3929"/>
              <a:ext cx="41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72" name="Line 64"/>
            <p:cNvSpPr>
              <a:spLocks noChangeShapeType="1"/>
            </p:cNvSpPr>
            <p:nvPr/>
          </p:nvSpPr>
          <p:spPr bwMode="auto">
            <a:xfrm>
              <a:off x="476" y="3126"/>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73" name="Line 65"/>
            <p:cNvSpPr>
              <a:spLocks noChangeShapeType="1"/>
            </p:cNvSpPr>
            <p:nvPr/>
          </p:nvSpPr>
          <p:spPr bwMode="auto">
            <a:xfrm>
              <a:off x="4649" y="3126"/>
              <a:ext cx="0" cy="8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8974" name="Picture 66"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 y="1960"/>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5" name="Picture 67"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8" y="1960"/>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6" name="Picture 68" descr="spac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 y="2333"/>
              <a:ext cx="7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7" name="Picture 69" descr="睡眠薬は医師の指示で正しく使えば安心。"/>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 y="2976"/>
              <a:ext cx="535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78" name="Rectangle 70"/>
          <p:cNvSpPr>
            <a:spLocks noChangeArrowheads="1"/>
          </p:cNvSpPr>
          <p:nvPr/>
        </p:nvSpPr>
        <p:spPr bwMode="auto">
          <a:xfrm>
            <a:off x="539750" y="5876925"/>
            <a:ext cx="734536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graphicFrame>
        <p:nvGraphicFramePr>
          <p:cNvPr id="38979" name="Group 67"/>
          <p:cNvGraphicFramePr>
            <a:graphicFrameLocks noGrp="1"/>
          </p:cNvGraphicFramePr>
          <p:nvPr/>
        </p:nvGraphicFramePr>
        <p:xfrm>
          <a:off x="3568700" y="6256338"/>
          <a:ext cx="5180013" cy="488315"/>
        </p:xfrm>
        <a:graphic>
          <a:graphicData uri="http://schemas.openxmlformats.org/drawingml/2006/table">
            <a:tbl>
              <a:tblPr/>
              <a:tblGrid>
                <a:gridCol w="636588"/>
                <a:gridCol w="454342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監修：</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国立精神・神経センター精神保健研究所　精神生理部</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部長</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内山</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真先生</a:t>
                      </a:r>
                    </a:p>
                  </a:txBody>
                  <a:tcPr anchor="ctr" horzOverflow="overflow">
                    <a:lnL>
                      <a:noFill/>
                    </a:lnL>
                    <a:lnR>
                      <a:noFill/>
                    </a:lnR>
                    <a:lnT>
                      <a:noFill/>
                    </a:lnT>
                    <a:lnB>
                      <a:noFill/>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出典：</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睡眠障害の対応と治療ガイドライン（内山　真編　株式会社じほう</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2002</a:t>
                      </a:r>
                      <a:r>
                        <a:rPr kumimoji="1" lang="ja-JP" altLang="en-US" sz="1000" b="0" i="0" u="none" strike="noStrike" cap="none" normalizeH="0" baseline="0">
                          <a:ln>
                            <a:noFill/>
                          </a:ln>
                          <a:solidFill>
                            <a:schemeClr val="tx1"/>
                          </a:solidFill>
                          <a:effectLst/>
                          <a:latin typeface="Arial" charset="0"/>
                          <a:ea typeface="ＭＳ Ｐゴシック" charset="0"/>
                          <a:cs typeface="ＭＳ Ｐゴシック" charset="0"/>
                        </a:rPr>
                        <a:t>）</a:t>
                      </a:r>
                      <a:r>
                        <a:rPr kumimoji="1" lang="en-US" altLang="ja-JP" sz="10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126814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609600"/>
          </a:xfrm>
        </p:spPr>
        <p:txBody>
          <a:bodyPr/>
          <a:lstStyle/>
          <a:p>
            <a:r>
              <a:rPr kumimoji="0" lang="ja-JP" altLang="en-US" sz="3200">
                <a:solidFill>
                  <a:srgbClr val="000000"/>
                </a:solidFill>
                <a:latin typeface="Osaka" charset="0"/>
                <a:ea typeface="Osaka" charset="0"/>
                <a:cs typeface="Osaka" charset="0"/>
              </a:rPr>
              <a:t>睡眠についての有名な古典的研究</a:t>
            </a:r>
          </a:p>
        </p:txBody>
      </p:sp>
      <p:sp>
        <p:nvSpPr>
          <p:cNvPr id="29699" name="Rectangle 3"/>
          <p:cNvSpPr>
            <a:spLocks noGrp="1" noChangeArrowheads="1"/>
          </p:cNvSpPr>
          <p:nvPr>
            <p:ph type="body" idx="1"/>
          </p:nvPr>
        </p:nvSpPr>
        <p:spPr>
          <a:xfrm>
            <a:off x="685800" y="838200"/>
            <a:ext cx="7772400" cy="5257800"/>
          </a:xfrm>
        </p:spPr>
        <p:txBody>
          <a:bodyPr/>
          <a:lstStyle/>
          <a:p>
            <a:pPr>
              <a:buFontTx/>
              <a:buNone/>
            </a:pPr>
            <a:r>
              <a:rPr kumimoji="0" lang="en-US" altLang="ja-JP" sz="2400">
                <a:solidFill>
                  <a:srgbClr val="000000"/>
                </a:solidFill>
                <a:latin typeface="Osaka" charset="0"/>
                <a:ea typeface="Osaka" charset="0"/>
                <a:cs typeface="Osaka" charset="0"/>
              </a:rPr>
              <a:t> </a:t>
            </a:r>
            <a:r>
              <a:rPr kumimoji="0" lang="ja-JP" altLang="en-US" sz="2400">
                <a:solidFill>
                  <a:srgbClr val="000000"/>
                </a:solidFill>
                <a:latin typeface="Osaka" charset="0"/>
                <a:ea typeface="Osaka" charset="0"/>
                <a:cs typeface="Osaka" charset="0"/>
              </a:rPr>
              <a:t>犬の断眠実験</a:t>
            </a:r>
            <a:endParaRPr kumimoji="0" lang="en-US" altLang="ja-JP" sz="2400">
              <a:solidFill>
                <a:srgbClr val="000000"/>
              </a:solidFill>
              <a:latin typeface="Osaka" charset="0"/>
              <a:ea typeface="Osaka" charset="0"/>
              <a:cs typeface="Osaka" charset="0"/>
            </a:endParaRPr>
          </a:p>
          <a:p>
            <a:pPr>
              <a:buFontTx/>
              <a:buNone/>
            </a:pPr>
            <a:r>
              <a:rPr kumimoji="0" lang="ja-JP" altLang="en-US" sz="2400">
                <a:solidFill>
                  <a:srgbClr val="000000"/>
                </a:solidFill>
                <a:latin typeface="Osaka" charset="0"/>
                <a:ea typeface="Osaka" charset="0"/>
                <a:cs typeface="Osaka" charset="0"/>
              </a:rPr>
              <a:t>　</a:t>
            </a:r>
            <a:r>
              <a:rPr kumimoji="0" lang="en-US" altLang="ja-JP" sz="2400">
                <a:solidFill>
                  <a:srgbClr val="000000"/>
                </a:solidFill>
                <a:latin typeface="Osaka" charset="0"/>
                <a:ea typeface="Osaka" charset="0"/>
                <a:cs typeface="Osaka" charset="0"/>
              </a:rPr>
              <a:t>→</a:t>
            </a:r>
            <a:r>
              <a:rPr kumimoji="0" lang="ja-JP" altLang="en-US" sz="2400">
                <a:solidFill>
                  <a:srgbClr val="000000"/>
                </a:solidFill>
                <a:latin typeface="Osaka" charset="0"/>
                <a:ea typeface="Osaka" charset="0"/>
                <a:cs typeface="Osaka" charset="0"/>
              </a:rPr>
              <a:t>犬の睡眠を妨げると</a:t>
            </a:r>
            <a:r>
              <a:rPr kumimoji="0" lang="en-US" altLang="ja-JP" sz="2400">
                <a:solidFill>
                  <a:srgbClr val="000000"/>
                </a:solidFill>
                <a:latin typeface="Osaka" charset="0"/>
                <a:ea typeface="Osaka" charset="0"/>
                <a:cs typeface="Osaka" charset="0"/>
              </a:rPr>
              <a:t>4</a:t>
            </a:r>
            <a:r>
              <a:rPr kumimoji="0" lang="ja-JP" altLang="en-US" sz="2400">
                <a:solidFill>
                  <a:srgbClr val="000000"/>
                </a:solidFill>
                <a:latin typeface="Osaka" charset="0"/>
                <a:ea typeface="Osaka" charset="0"/>
                <a:cs typeface="Osaka" charset="0"/>
              </a:rPr>
              <a:t>、</a:t>
            </a:r>
            <a:r>
              <a:rPr kumimoji="0" lang="en-US" altLang="ja-JP" sz="2400">
                <a:solidFill>
                  <a:srgbClr val="000000"/>
                </a:solidFill>
                <a:latin typeface="Osaka" charset="0"/>
                <a:ea typeface="Osaka" charset="0"/>
                <a:cs typeface="Osaka" charset="0"/>
              </a:rPr>
              <a:t>5</a:t>
            </a:r>
            <a:r>
              <a:rPr kumimoji="0" lang="ja-JP" altLang="en-US" sz="2400">
                <a:solidFill>
                  <a:srgbClr val="000000"/>
                </a:solidFill>
                <a:latin typeface="Osaka" charset="0"/>
                <a:ea typeface="Osaka" charset="0"/>
                <a:cs typeface="Osaka" charset="0"/>
              </a:rPr>
              <a:t>日ですべて死んでしまった。</a:t>
            </a:r>
            <a:endParaRPr kumimoji="0" lang="en-US" altLang="ja-JP" sz="2400">
              <a:solidFill>
                <a:srgbClr val="000000"/>
              </a:solidFill>
              <a:latin typeface="Osaka" charset="0"/>
              <a:ea typeface="Osaka" charset="0"/>
              <a:cs typeface="Osaka" charset="0"/>
            </a:endParaRPr>
          </a:p>
          <a:p>
            <a:pPr>
              <a:buFontTx/>
              <a:buNone/>
            </a:pPr>
            <a:r>
              <a:rPr kumimoji="0" lang="ja-JP" altLang="en-US" sz="2400">
                <a:solidFill>
                  <a:srgbClr val="000000"/>
                </a:solidFill>
                <a:latin typeface="Osaka" charset="0"/>
                <a:ea typeface="Osaka" charset="0"/>
                <a:cs typeface="Osaka" charset="0"/>
              </a:rPr>
              <a:t>マウスの断眠実験と死後脳の組織検査</a:t>
            </a:r>
            <a:endParaRPr kumimoji="0" lang="en-US" altLang="ja-JP" sz="2400">
              <a:solidFill>
                <a:srgbClr val="000000"/>
              </a:solidFill>
              <a:latin typeface="Osaka" charset="0"/>
              <a:ea typeface="Osaka" charset="0"/>
              <a:cs typeface="Osaka" charset="0"/>
            </a:endParaRPr>
          </a:p>
          <a:p>
            <a:pPr>
              <a:buFontTx/>
              <a:buNone/>
            </a:pPr>
            <a:r>
              <a:rPr kumimoji="0" lang="ja-JP" altLang="en-US" sz="2400">
                <a:solidFill>
                  <a:srgbClr val="000000"/>
                </a:solidFill>
                <a:latin typeface="Osaka" charset="0"/>
                <a:ea typeface="Osaka" charset="0"/>
                <a:cs typeface="Osaka" charset="0"/>
              </a:rPr>
              <a:t>　</a:t>
            </a:r>
            <a:r>
              <a:rPr kumimoji="0" lang="en-US" altLang="ja-JP" sz="2400">
                <a:solidFill>
                  <a:srgbClr val="000000"/>
                </a:solidFill>
                <a:latin typeface="Osaka" charset="0"/>
                <a:ea typeface="Osaka" charset="0"/>
                <a:cs typeface="Osaka" charset="0"/>
              </a:rPr>
              <a:t>→2</a:t>
            </a:r>
            <a:r>
              <a:rPr kumimoji="0" lang="ja-JP" altLang="en-US" sz="2400">
                <a:solidFill>
                  <a:srgbClr val="000000"/>
                </a:solidFill>
                <a:latin typeface="Osaka" charset="0"/>
                <a:ea typeface="Osaka" charset="0"/>
                <a:cs typeface="Osaka" charset="0"/>
              </a:rPr>
              <a:t>、</a:t>
            </a:r>
            <a:r>
              <a:rPr kumimoji="0" lang="en-US" altLang="ja-JP" sz="2400">
                <a:solidFill>
                  <a:srgbClr val="000000"/>
                </a:solidFill>
                <a:latin typeface="Osaka" charset="0"/>
                <a:ea typeface="Osaka" charset="0"/>
                <a:cs typeface="Osaka" charset="0"/>
              </a:rPr>
              <a:t>3</a:t>
            </a:r>
            <a:r>
              <a:rPr kumimoji="0" lang="ja-JP" altLang="en-US" sz="2400">
                <a:solidFill>
                  <a:srgbClr val="000000"/>
                </a:solidFill>
                <a:latin typeface="Osaka" charset="0"/>
                <a:ea typeface="Osaka" charset="0"/>
                <a:cs typeface="Osaka" charset="0"/>
              </a:rPr>
              <a:t>週間ですべてのマウスが死亡。</a:t>
            </a:r>
            <a:endParaRPr kumimoji="0" lang="en-US" altLang="ja-JP" sz="2400">
              <a:solidFill>
                <a:srgbClr val="000000"/>
              </a:solidFill>
              <a:latin typeface="Osaka" charset="0"/>
              <a:ea typeface="Osaka" charset="0"/>
              <a:cs typeface="Osaka" charset="0"/>
            </a:endParaRPr>
          </a:p>
          <a:p>
            <a:pPr>
              <a:buFontTx/>
              <a:buNone/>
            </a:pPr>
            <a:r>
              <a:rPr kumimoji="0" lang="ja-JP" altLang="en-US" sz="2400">
                <a:solidFill>
                  <a:srgbClr val="000000"/>
                </a:solidFill>
                <a:latin typeface="Osaka" charset="0"/>
                <a:ea typeface="Osaka" charset="0"/>
                <a:cs typeface="Osaka" charset="0"/>
              </a:rPr>
              <a:t>　</a:t>
            </a:r>
            <a:r>
              <a:rPr kumimoji="0" lang="en-US" altLang="ja-JP" sz="2400">
                <a:solidFill>
                  <a:srgbClr val="000000"/>
                </a:solidFill>
                <a:latin typeface="Osaka" charset="0"/>
                <a:ea typeface="Osaka" charset="0"/>
                <a:cs typeface="Osaka" charset="0"/>
              </a:rPr>
              <a:t>→</a:t>
            </a:r>
            <a:r>
              <a:rPr kumimoji="0" lang="ja-JP" altLang="en-US" sz="2400">
                <a:solidFill>
                  <a:srgbClr val="000000"/>
                </a:solidFill>
                <a:latin typeface="Osaka" charset="0"/>
                <a:ea typeface="Osaka" charset="0"/>
                <a:cs typeface="Osaka" charset="0"/>
              </a:rPr>
              <a:t>大脳の神経細胞が破壊されるなど脳へのダメージ</a:t>
            </a:r>
            <a:endParaRPr kumimoji="0" lang="en-US" altLang="ja-JP" sz="2400">
              <a:solidFill>
                <a:srgbClr val="000000"/>
              </a:solidFill>
              <a:latin typeface="Osaka" charset="0"/>
              <a:ea typeface="Osaka" charset="0"/>
              <a:cs typeface="Osaka" charset="0"/>
            </a:endParaRPr>
          </a:p>
          <a:p>
            <a:pPr>
              <a:buFontTx/>
              <a:buNone/>
            </a:pPr>
            <a:r>
              <a:rPr kumimoji="0" lang="ja-JP" altLang="en-US" sz="2400">
                <a:solidFill>
                  <a:srgbClr val="000000"/>
                </a:solidFill>
                <a:latin typeface="Osaka" charset="0"/>
                <a:ea typeface="Osaka" charset="0"/>
                <a:cs typeface="Osaka" charset="0"/>
              </a:rPr>
              <a:t>すなわち、睡眠は生命維持に不可欠である。</a:t>
            </a:r>
            <a:endParaRPr kumimoji="0" lang="en-US" altLang="ja-JP" sz="2400">
              <a:solidFill>
                <a:srgbClr val="000000"/>
              </a:solidFill>
              <a:latin typeface="Osaka" charset="0"/>
              <a:ea typeface="Osaka" charset="0"/>
              <a:cs typeface="Osaka" charset="0"/>
            </a:endParaRPr>
          </a:p>
          <a:p>
            <a:pPr>
              <a:buFontTx/>
              <a:buNone/>
            </a:pPr>
            <a:endParaRPr lang="en-US" altLang="ja-JP" sz="2400">
              <a:latin typeface="Times" charset="0"/>
              <a:ea typeface="Osaka" charset="0"/>
              <a:cs typeface="Osaka" charset="0"/>
            </a:endParaRPr>
          </a:p>
          <a:p>
            <a:pPr>
              <a:buFontTx/>
              <a:buNone/>
            </a:pPr>
            <a:r>
              <a:rPr lang="ja-JP" altLang="en-US" sz="2400">
                <a:latin typeface="Times" charset="0"/>
                <a:ea typeface="Osaka" charset="0"/>
                <a:cs typeface="Osaka" charset="0"/>
              </a:rPr>
              <a:t>以前、受験勉強は４当５落とか言われて、短時間睡眠で頑張ることが良いと言われた時期もあったが、今では十分に寝ないと、学んだことが長期記憶として定着しないと言われている。</a:t>
            </a:r>
          </a:p>
        </p:txBody>
      </p:sp>
    </p:spTree>
    <p:extLst>
      <p:ext uri="{BB962C8B-B14F-4D97-AF65-F5344CB8AC3E}">
        <p14:creationId xmlns:p14="http://schemas.microsoft.com/office/powerpoint/2010/main" val="577447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914400"/>
          </a:xfrm>
        </p:spPr>
        <p:txBody>
          <a:bodyPr/>
          <a:lstStyle/>
          <a:p>
            <a:r>
              <a:rPr kumimoji="0" lang="ja-JP" altLang="en-US" sz="2400" b="1" dirty="0">
                <a:solidFill>
                  <a:srgbClr val="000000"/>
                </a:solidFill>
                <a:latin typeface="Osaka" charset="0"/>
                <a:ea typeface="Osaka" charset="0"/>
                <a:cs typeface="Osaka" charset="0"/>
              </a:rPr>
              <a:t>ヒトの</a:t>
            </a:r>
            <a:r>
              <a:rPr kumimoji="0" lang="en-US" altLang="ja-JP" sz="2400" b="1" dirty="0">
                <a:solidFill>
                  <a:srgbClr val="000000"/>
                </a:solidFill>
                <a:latin typeface="Osaka" charset="0"/>
                <a:ea typeface="Osaka" charset="0"/>
                <a:cs typeface="Osaka" charset="0"/>
              </a:rPr>
              <a:t>24</a:t>
            </a:r>
            <a:r>
              <a:rPr kumimoji="0" lang="ja-JP" altLang="en-US" sz="2400" b="1" dirty="0">
                <a:solidFill>
                  <a:srgbClr val="000000"/>
                </a:solidFill>
                <a:latin typeface="Osaka" charset="0"/>
                <a:ea typeface="Osaka" charset="0"/>
                <a:cs typeface="Osaka" charset="0"/>
              </a:rPr>
              <a:t>時間の睡眠</a:t>
            </a:r>
            <a:r>
              <a:rPr kumimoji="0" lang="en-US" altLang="ja-JP" sz="2400" b="1" dirty="0">
                <a:solidFill>
                  <a:srgbClr val="000000"/>
                </a:solidFill>
                <a:latin typeface="Osaka" charset="0"/>
                <a:ea typeface="Osaka" charset="0"/>
                <a:cs typeface="Osaka" charset="0"/>
              </a:rPr>
              <a:t>−</a:t>
            </a:r>
            <a:r>
              <a:rPr kumimoji="0" lang="ja-JP" altLang="en-US" sz="2400" b="1" dirty="0">
                <a:solidFill>
                  <a:srgbClr val="000000"/>
                </a:solidFill>
                <a:latin typeface="Osaka" charset="0"/>
                <a:ea typeface="Osaka" charset="0"/>
                <a:cs typeface="Osaka" charset="0"/>
              </a:rPr>
              <a:t>覚醒</a:t>
            </a:r>
            <a:r>
              <a:rPr kumimoji="0" lang="ja-JP" altLang="en-US" sz="2400" b="1" dirty="0" smtClean="0">
                <a:solidFill>
                  <a:srgbClr val="000000"/>
                </a:solidFill>
                <a:latin typeface="Osaka" charset="0"/>
                <a:ea typeface="Osaka" charset="0"/>
                <a:cs typeface="Osaka" charset="0"/>
              </a:rPr>
              <a:t>パターン（斜線部が睡眠）</a:t>
            </a:r>
            <a:endParaRPr kumimoji="0" lang="ja-JP" altLang="en-US" sz="1200" b="1" dirty="0">
              <a:solidFill>
                <a:srgbClr val="000000"/>
              </a:solidFill>
              <a:latin typeface="Osaka" charset="0"/>
              <a:ea typeface="Osaka" charset="0"/>
              <a:cs typeface="Osaka" charset="0"/>
            </a:endParaRPr>
          </a:p>
        </p:txBody>
      </p:sp>
      <p:pic>
        <p:nvPicPr>
          <p:cNvPr id="33795" name="Picture 4"/>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946150" y="1371600"/>
            <a:ext cx="7435850" cy="5072063"/>
          </a:xfrm>
          <a:noFill/>
        </p:spPr>
      </p:pic>
    </p:spTree>
    <p:extLst>
      <p:ext uri="{BB962C8B-B14F-4D97-AF65-F5344CB8AC3E}">
        <p14:creationId xmlns:p14="http://schemas.microsoft.com/office/powerpoint/2010/main" val="371603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28600"/>
            <a:ext cx="7772400" cy="762000"/>
          </a:xfrm>
        </p:spPr>
        <p:txBody>
          <a:bodyPr>
            <a:normAutofit fontScale="90000"/>
          </a:bodyPr>
          <a:lstStyle/>
          <a:p>
            <a:r>
              <a:rPr kumimoji="0" lang="ja-JP" altLang="en-US" sz="2400" b="1" dirty="0">
                <a:solidFill>
                  <a:srgbClr val="000000"/>
                </a:solidFill>
                <a:latin typeface="Osaka" charset="0"/>
                <a:ea typeface="Osaka" charset="0"/>
                <a:cs typeface="Osaka" charset="0"/>
              </a:rPr>
              <a:t>若年成人と老年者の睡眠経過の</a:t>
            </a:r>
            <a:r>
              <a:rPr kumimoji="0" lang="ja-JP" altLang="en-US" sz="2400" b="1" dirty="0" smtClean="0">
                <a:solidFill>
                  <a:srgbClr val="000000"/>
                </a:solidFill>
                <a:latin typeface="Osaka" charset="0"/>
                <a:ea typeface="Osaka" charset="0"/>
                <a:cs typeface="Osaka" charset="0"/>
              </a:rPr>
              <a:t>比較（縦軸が睡眠の深さ）</a:t>
            </a:r>
            <a:endParaRPr kumimoji="0" lang="ja-JP" altLang="en-US" sz="1200" b="1" dirty="0">
              <a:solidFill>
                <a:srgbClr val="000000"/>
              </a:solidFill>
              <a:latin typeface="Osaka" charset="0"/>
              <a:ea typeface="Osaka" charset="0"/>
              <a:cs typeface="Osaka" charset="0"/>
            </a:endParaRPr>
          </a:p>
        </p:txBody>
      </p:sp>
      <p:pic>
        <p:nvPicPr>
          <p:cNvPr id="33794" name="Picture 4"/>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76200" y="1308100"/>
            <a:ext cx="9067800" cy="5245100"/>
          </a:xfrm>
          <a:noFill/>
        </p:spPr>
      </p:pic>
    </p:spTree>
    <p:extLst>
      <p:ext uri="{BB962C8B-B14F-4D97-AF65-F5344CB8AC3E}">
        <p14:creationId xmlns:p14="http://schemas.microsoft.com/office/powerpoint/2010/main" val="372087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04248"/>
            <a:ext cx="8229600" cy="1143000"/>
          </a:xfrm>
        </p:spPr>
        <p:txBody>
          <a:bodyPr>
            <a:normAutofit fontScale="90000"/>
          </a:bodyPr>
          <a:lstStyle/>
          <a:p>
            <a:pPr algn="l"/>
            <a:r>
              <a:rPr lang="en-US" altLang="en-US" dirty="0" smtClean="0"/>
              <a:t>視床下部</a:t>
            </a:r>
            <a:r>
              <a:rPr lang="ja-JP" altLang="en-US" dirty="0"/>
              <a:t>の視交叉上核</a:t>
            </a:r>
            <a:r>
              <a:rPr lang="en-US" altLang="en-US" dirty="0" smtClean="0"/>
              <a:t>に主な体内時計があり全身に</a:t>
            </a:r>
            <a:r>
              <a:rPr lang="ja-JP" altLang="en-US" dirty="0" smtClean="0"/>
              <a:t>信号を</a:t>
            </a:r>
            <a:r>
              <a:rPr lang="en-US" altLang="en-US" dirty="0" smtClean="0"/>
              <a:t>伝え</a:t>
            </a:r>
            <a:r>
              <a:rPr lang="ja-JP" altLang="en-US" dirty="0" smtClean="0"/>
              <a:t>ています</a:t>
            </a:r>
            <a:endParaRPr kumimoji="1" lang="ja-JP" altLang="en-US" dirty="0"/>
          </a:p>
        </p:txBody>
      </p:sp>
      <p:pic>
        <p:nvPicPr>
          <p:cNvPr id="5" name="Picture 2" descr="Brain_dotted-lines_eye"/>
          <p:cNvPicPr>
            <a:picLocks noChangeAspect="1" noChangeArrowheads="1"/>
          </p:cNvPicPr>
          <p:nvPr/>
        </p:nvPicPr>
        <p:blipFill>
          <a:blip r:embed="rId3" cstate="print"/>
          <a:srcRect r="6317"/>
          <a:stretch>
            <a:fillRect/>
          </a:stretch>
        </p:blipFill>
        <p:spPr bwMode="auto">
          <a:xfrm>
            <a:off x="831305" y="1578450"/>
            <a:ext cx="4333529" cy="4369539"/>
          </a:xfrm>
          <a:prstGeom prst="rect">
            <a:avLst/>
          </a:prstGeom>
          <a:noFill/>
        </p:spPr>
      </p:pic>
      <p:pic>
        <p:nvPicPr>
          <p:cNvPr id="6" name="Picture 7" descr="moon"/>
          <p:cNvPicPr>
            <a:picLocks noChangeAspect="1" noChangeArrowheads="1"/>
          </p:cNvPicPr>
          <p:nvPr/>
        </p:nvPicPr>
        <p:blipFill>
          <a:blip r:embed="rId4" cstate="print"/>
          <a:srcRect/>
          <a:stretch>
            <a:fillRect/>
          </a:stretch>
        </p:blipFill>
        <p:spPr bwMode="auto">
          <a:xfrm>
            <a:off x="-48865" y="3916838"/>
            <a:ext cx="1141412" cy="1139825"/>
          </a:xfrm>
          <a:prstGeom prst="rect">
            <a:avLst/>
          </a:prstGeom>
          <a:noFill/>
          <a:ln w="12700">
            <a:solidFill>
              <a:srgbClr val="CC6600"/>
            </a:solidFill>
            <a:miter lim="800000"/>
            <a:headEnd/>
            <a:tailEnd/>
          </a:ln>
        </p:spPr>
      </p:pic>
      <p:pic>
        <p:nvPicPr>
          <p:cNvPr id="7" name="Picture 8" descr="sun"/>
          <p:cNvPicPr>
            <a:picLocks noChangeAspect="1" noChangeArrowheads="1"/>
          </p:cNvPicPr>
          <p:nvPr/>
        </p:nvPicPr>
        <p:blipFill>
          <a:blip r:embed="rId5" cstate="print"/>
          <a:srcRect/>
          <a:stretch>
            <a:fillRect/>
          </a:stretch>
        </p:blipFill>
        <p:spPr bwMode="auto">
          <a:xfrm>
            <a:off x="-48865" y="2588100"/>
            <a:ext cx="1141412" cy="1139825"/>
          </a:xfrm>
          <a:prstGeom prst="rect">
            <a:avLst/>
          </a:prstGeom>
          <a:noFill/>
          <a:ln w="12700">
            <a:solidFill>
              <a:srgbClr val="CC6600"/>
            </a:solidFill>
            <a:miter lim="800000"/>
            <a:headEnd/>
            <a:tailEnd/>
          </a:ln>
        </p:spPr>
      </p:pic>
      <p:sp>
        <p:nvSpPr>
          <p:cNvPr id="8" name="Rectangle 3"/>
          <p:cNvSpPr>
            <a:spLocks noChangeArrowheads="1"/>
          </p:cNvSpPr>
          <p:nvPr/>
        </p:nvSpPr>
        <p:spPr bwMode="auto">
          <a:xfrm>
            <a:off x="6218238" y="4076700"/>
            <a:ext cx="2708275" cy="163353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a:p>
        </p:txBody>
      </p:sp>
      <p:sp>
        <p:nvSpPr>
          <p:cNvPr id="9" name="Rectangle 3"/>
          <p:cNvSpPr>
            <a:spLocks noChangeArrowheads="1"/>
          </p:cNvSpPr>
          <p:nvPr/>
        </p:nvSpPr>
        <p:spPr bwMode="auto">
          <a:xfrm>
            <a:off x="-7938" y="5161000"/>
            <a:ext cx="2708275" cy="163353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a:p>
        </p:txBody>
      </p:sp>
      <p:sp>
        <p:nvSpPr>
          <p:cNvPr id="10" name="Freeform 8"/>
          <p:cNvSpPr>
            <a:spLocks/>
          </p:cNvSpPr>
          <p:nvPr/>
        </p:nvSpPr>
        <p:spPr bwMode="auto">
          <a:xfrm>
            <a:off x="292099" y="5615025"/>
            <a:ext cx="1439863" cy="906463"/>
          </a:xfrm>
          <a:custGeom>
            <a:avLst/>
            <a:gdLst>
              <a:gd name="T0" fmla="*/ 0 w 762"/>
              <a:gd name="T1" fmla="*/ 2147483647 h 480"/>
              <a:gd name="T2" fmla="*/ 2147483647 w 762"/>
              <a:gd name="T3" fmla="*/ 2147483647 h 480"/>
              <a:gd name="T4" fmla="*/ 2147483647 w 762"/>
              <a:gd name="T5" fmla="*/ 2147483647 h 480"/>
              <a:gd name="T6" fmla="*/ 2147483647 w 762"/>
              <a:gd name="T7" fmla="*/ 2147483647 h 480"/>
              <a:gd name="T8" fmla="*/ 2147483647 w 762"/>
              <a:gd name="T9" fmla="*/ 2147483647 h 480"/>
              <a:gd name="T10" fmla="*/ 2147483647 w 762"/>
              <a:gd name="T11" fmla="*/ 2147483647 h 480"/>
              <a:gd name="T12" fmla="*/ 2147483647 w 762"/>
              <a:gd name="T13" fmla="*/ 2147483647 h 480"/>
              <a:gd name="T14" fmla="*/ 2147483647 w 762"/>
              <a:gd name="T15" fmla="*/ 2147483647 h 480"/>
              <a:gd name="T16" fmla="*/ 2147483647 w 762"/>
              <a:gd name="T17" fmla="*/ 2147483647 h 480"/>
              <a:gd name="T18" fmla="*/ 2147483647 w 762"/>
              <a:gd name="T19" fmla="*/ 2147483647 h 480"/>
              <a:gd name="T20" fmla="*/ 2147483647 w 762"/>
              <a:gd name="T21" fmla="*/ 2147483647 h 480"/>
              <a:gd name="T22" fmla="*/ 2147483647 w 762"/>
              <a:gd name="T23" fmla="*/ 2147483647 h 480"/>
              <a:gd name="T24" fmla="*/ 2147483647 w 762"/>
              <a:gd name="T25" fmla="*/ 214748364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480">
                <a:moveTo>
                  <a:pt x="0" y="470"/>
                </a:moveTo>
                <a:cubicBezTo>
                  <a:pt x="17" y="456"/>
                  <a:pt x="75" y="414"/>
                  <a:pt x="100" y="388"/>
                </a:cubicBezTo>
                <a:cubicBezTo>
                  <a:pt x="125" y="362"/>
                  <a:pt x="133" y="340"/>
                  <a:pt x="148" y="312"/>
                </a:cubicBezTo>
                <a:cubicBezTo>
                  <a:pt x="163" y="284"/>
                  <a:pt x="177" y="255"/>
                  <a:pt x="192" y="220"/>
                </a:cubicBezTo>
                <a:cubicBezTo>
                  <a:pt x="207" y="185"/>
                  <a:pt x="221" y="130"/>
                  <a:pt x="236" y="100"/>
                </a:cubicBezTo>
                <a:cubicBezTo>
                  <a:pt x="251" y="70"/>
                  <a:pt x="263" y="54"/>
                  <a:pt x="284" y="38"/>
                </a:cubicBezTo>
                <a:cubicBezTo>
                  <a:pt x="305" y="22"/>
                  <a:pt x="334" y="8"/>
                  <a:pt x="364" y="4"/>
                </a:cubicBezTo>
                <a:cubicBezTo>
                  <a:pt x="394" y="0"/>
                  <a:pt x="434" y="2"/>
                  <a:pt x="464" y="12"/>
                </a:cubicBezTo>
                <a:cubicBezTo>
                  <a:pt x="494" y="22"/>
                  <a:pt x="523" y="39"/>
                  <a:pt x="544" y="66"/>
                </a:cubicBezTo>
                <a:cubicBezTo>
                  <a:pt x="565" y="93"/>
                  <a:pt x="576" y="135"/>
                  <a:pt x="590" y="174"/>
                </a:cubicBezTo>
                <a:cubicBezTo>
                  <a:pt x="604" y="213"/>
                  <a:pt x="615" y="263"/>
                  <a:pt x="630" y="298"/>
                </a:cubicBezTo>
                <a:cubicBezTo>
                  <a:pt x="645" y="333"/>
                  <a:pt x="658" y="356"/>
                  <a:pt x="680" y="386"/>
                </a:cubicBezTo>
                <a:cubicBezTo>
                  <a:pt x="702" y="416"/>
                  <a:pt x="745" y="460"/>
                  <a:pt x="762" y="480"/>
                </a:cubicBezTo>
              </a:path>
            </a:pathLst>
          </a:custGeom>
          <a:noFill/>
          <a:ln w="57150" cap="flat" cmpd="sng">
            <a:solidFill>
              <a:srgbClr val="33CC33"/>
            </a:solidFill>
            <a:prstDash val="solid"/>
            <a:round/>
            <a:headEnd type="none" w="med" len="med"/>
            <a:tailEnd type="none" w="med" len="med"/>
          </a:ln>
          <a:scene3d>
            <a:camera prst="legacyPerspectiveTop"/>
            <a:lightRig rig="legacyFlat2" dir="t"/>
          </a:scene3d>
          <a:sp3d extrusionH="23800" prstMaterial="legacyPlastic">
            <a:bevelT w="13500" h="13500" prst="angle"/>
            <a:bevelB w="13500" h="13500" prst="angle"/>
            <a:extrusionClr>
              <a:srgbClr val="B2B2B2"/>
            </a:extrusionClr>
          </a:sp3d>
          <a:extLst>
            <a:ext uri="{909E8E84-426E-40DD-AFC4-6F175D3DCCD1}">
              <a14:hiddenFill xmlns:a14="http://schemas.microsoft.com/office/drawing/2010/main">
                <a:solidFill>
                  <a:srgbClr val="FFFFFF"/>
                </a:solidFill>
              </a14:hiddenFill>
            </a:ext>
          </a:extLst>
        </p:spPr>
        <p:txBody>
          <a:bodyPr>
            <a:flatTx/>
          </a:bodyPr>
          <a:lstStyle/>
          <a:p>
            <a:endParaRPr lang="ja-JP" altLang="en-US"/>
          </a:p>
        </p:txBody>
      </p:sp>
      <p:sp>
        <p:nvSpPr>
          <p:cNvPr id="11" name="Freeform 9"/>
          <p:cNvSpPr>
            <a:spLocks/>
          </p:cNvSpPr>
          <p:nvPr/>
        </p:nvSpPr>
        <p:spPr bwMode="auto">
          <a:xfrm>
            <a:off x="527049" y="5681700"/>
            <a:ext cx="1692275" cy="855663"/>
          </a:xfrm>
          <a:custGeom>
            <a:avLst/>
            <a:gdLst>
              <a:gd name="T0" fmla="*/ 0 w 896"/>
              <a:gd name="T1" fmla="*/ 2147483647 h 452"/>
              <a:gd name="T2" fmla="*/ 2147483647 w 896"/>
              <a:gd name="T3" fmla="*/ 2147483647 h 452"/>
              <a:gd name="T4" fmla="*/ 2147483647 w 896"/>
              <a:gd name="T5" fmla="*/ 2147483647 h 452"/>
              <a:gd name="T6" fmla="*/ 2147483647 w 896"/>
              <a:gd name="T7" fmla="*/ 2147483647 h 452"/>
              <a:gd name="T8" fmla="*/ 2147483647 w 896"/>
              <a:gd name="T9" fmla="*/ 2147483647 h 452"/>
              <a:gd name="T10" fmla="*/ 2147483647 w 896"/>
              <a:gd name="T11" fmla="*/ 2147483647 h 452"/>
              <a:gd name="T12" fmla="*/ 2147483647 w 896"/>
              <a:gd name="T13" fmla="*/ 2147483647 h 452"/>
              <a:gd name="T14" fmla="*/ 2147483647 w 896"/>
              <a:gd name="T15" fmla="*/ 2147483647 h 452"/>
              <a:gd name="T16" fmla="*/ 2147483647 w 896"/>
              <a:gd name="T17" fmla="*/ 2147483647 h 452"/>
              <a:gd name="T18" fmla="*/ 2147483647 w 896"/>
              <a:gd name="T19" fmla="*/ 2147483647 h 452"/>
              <a:gd name="T20" fmla="*/ 2147483647 w 896"/>
              <a:gd name="T21" fmla="*/ 2147483647 h 452"/>
              <a:gd name="T22" fmla="*/ 2147483647 w 896"/>
              <a:gd name="T23" fmla="*/ 2147483647 h 452"/>
              <a:gd name="T24" fmla="*/ 2147483647 w 896"/>
              <a:gd name="T25" fmla="*/ 2147483647 h 452"/>
              <a:gd name="T26" fmla="*/ 2147483647 w 896"/>
              <a:gd name="T27" fmla="*/ 2147483647 h 452"/>
              <a:gd name="T28" fmla="*/ 2147483647 w 896"/>
              <a:gd name="T29" fmla="*/ 2147483647 h 4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6" h="452">
                <a:moveTo>
                  <a:pt x="0" y="438"/>
                </a:moveTo>
                <a:cubicBezTo>
                  <a:pt x="39" y="439"/>
                  <a:pt x="171" y="446"/>
                  <a:pt x="236" y="444"/>
                </a:cubicBezTo>
                <a:cubicBezTo>
                  <a:pt x="301" y="442"/>
                  <a:pt x="354" y="438"/>
                  <a:pt x="392" y="428"/>
                </a:cubicBezTo>
                <a:cubicBezTo>
                  <a:pt x="430" y="418"/>
                  <a:pt x="444" y="414"/>
                  <a:pt x="462" y="386"/>
                </a:cubicBezTo>
                <a:cubicBezTo>
                  <a:pt x="479" y="365"/>
                  <a:pt x="491" y="307"/>
                  <a:pt x="500" y="262"/>
                </a:cubicBezTo>
                <a:cubicBezTo>
                  <a:pt x="510" y="216"/>
                  <a:pt x="512" y="150"/>
                  <a:pt x="520" y="112"/>
                </a:cubicBezTo>
                <a:cubicBezTo>
                  <a:pt x="528" y="74"/>
                  <a:pt x="533" y="52"/>
                  <a:pt x="550" y="34"/>
                </a:cubicBezTo>
                <a:cubicBezTo>
                  <a:pt x="573" y="12"/>
                  <a:pt x="596" y="4"/>
                  <a:pt x="622" y="2"/>
                </a:cubicBezTo>
                <a:cubicBezTo>
                  <a:pt x="648" y="0"/>
                  <a:pt x="687" y="6"/>
                  <a:pt x="708" y="22"/>
                </a:cubicBezTo>
                <a:cubicBezTo>
                  <a:pt x="729" y="38"/>
                  <a:pt x="739" y="64"/>
                  <a:pt x="748" y="96"/>
                </a:cubicBezTo>
                <a:cubicBezTo>
                  <a:pt x="757" y="128"/>
                  <a:pt x="761" y="178"/>
                  <a:pt x="764" y="216"/>
                </a:cubicBezTo>
                <a:cubicBezTo>
                  <a:pt x="767" y="254"/>
                  <a:pt x="765" y="297"/>
                  <a:pt x="768" y="326"/>
                </a:cubicBezTo>
                <a:cubicBezTo>
                  <a:pt x="773" y="353"/>
                  <a:pt x="770" y="372"/>
                  <a:pt x="780" y="390"/>
                </a:cubicBezTo>
                <a:cubicBezTo>
                  <a:pt x="790" y="408"/>
                  <a:pt x="811" y="424"/>
                  <a:pt x="830" y="434"/>
                </a:cubicBezTo>
                <a:cubicBezTo>
                  <a:pt x="849" y="444"/>
                  <a:pt x="882" y="448"/>
                  <a:pt x="896" y="452"/>
                </a:cubicBezTo>
              </a:path>
            </a:pathLst>
          </a:custGeom>
          <a:noFill/>
          <a:ln w="57150" cap="flat" cmpd="sng">
            <a:solidFill>
              <a:srgbClr val="CC00CC"/>
            </a:solidFill>
            <a:prstDash val="solid"/>
            <a:round/>
            <a:headEnd type="none" w="med" len="med"/>
            <a:tailEnd type="none" w="med" len="med"/>
          </a:ln>
          <a:scene3d>
            <a:camera prst="legacyPerspectiveRight"/>
            <a:lightRig rig="legacyFlat2" dir="t"/>
          </a:scene3d>
          <a:sp3d extrusionH="23800" prstMaterial="legacyPlastic">
            <a:bevelT w="13500" h="13500" prst="angle"/>
            <a:bevelB w="13500" h="13500" prst="angle"/>
            <a:extrusionClr>
              <a:srgbClr val="B2B2B2"/>
            </a:extrusionClr>
          </a:sp3d>
          <a:extLst>
            <a:ext uri="{909E8E84-426E-40DD-AFC4-6F175D3DCCD1}">
              <a14:hiddenFill xmlns:a14="http://schemas.microsoft.com/office/drawing/2010/main">
                <a:solidFill>
                  <a:srgbClr val="FFFFFF"/>
                </a:solidFill>
              </a14:hiddenFill>
            </a:ext>
          </a:extLst>
        </p:spPr>
        <p:txBody>
          <a:bodyPr>
            <a:flatTx/>
          </a:bodyPr>
          <a:lstStyle/>
          <a:p>
            <a:endParaRPr lang="ja-JP" altLang="en-US"/>
          </a:p>
        </p:txBody>
      </p:sp>
      <p:sp>
        <p:nvSpPr>
          <p:cNvPr id="12" name="Text Box 10"/>
          <p:cNvSpPr txBox="1">
            <a:spLocks noChangeArrowheads="1"/>
          </p:cNvSpPr>
          <p:nvPr/>
        </p:nvSpPr>
        <p:spPr bwMode="auto">
          <a:xfrm>
            <a:off x="554037" y="5261013"/>
            <a:ext cx="915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spcBef>
                <a:spcPct val="50000"/>
              </a:spcBef>
            </a:pPr>
            <a:r>
              <a:rPr lang="en-US" altLang="ja-JP" sz="1800">
                <a:latin typeface="Arial" charset="0"/>
              </a:rPr>
              <a:t>SCN</a:t>
            </a:r>
          </a:p>
        </p:txBody>
      </p:sp>
      <p:sp>
        <p:nvSpPr>
          <p:cNvPr id="13" name="Text Box 11"/>
          <p:cNvSpPr txBox="1">
            <a:spLocks noChangeArrowheads="1"/>
          </p:cNvSpPr>
          <p:nvPr/>
        </p:nvSpPr>
        <p:spPr bwMode="auto">
          <a:xfrm>
            <a:off x="1390649" y="5261013"/>
            <a:ext cx="91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spcBef>
                <a:spcPct val="50000"/>
              </a:spcBef>
            </a:pPr>
            <a:r>
              <a:rPr lang="en-US" altLang="ja-JP" sz="1800">
                <a:latin typeface="Arial" charset="0"/>
              </a:rPr>
              <a:t>MEL</a:t>
            </a:r>
          </a:p>
        </p:txBody>
      </p:sp>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l="20000" t="12669" r="22667" b="14932"/>
          <a:stretch>
            <a:fillRect/>
          </a:stretch>
        </p:blipFill>
        <p:spPr bwMode="auto">
          <a:xfrm>
            <a:off x="4905928" y="2719002"/>
            <a:ext cx="4261000" cy="396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正方形/長方形 14"/>
          <p:cNvSpPr/>
          <p:nvPr/>
        </p:nvSpPr>
        <p:spPr>
          <a:xfrm>
            <a:off x="5080214" y="1417425"/>
            <a:ext cx="4054521" cy="1384995"/>
          </a:xfrm>
          <a:prstGeom prst="rect">
            <a:avLst/>
          </a:prstGeom>
        </p:spPr>
        <p:txBody>
          <a:bodyPr wrap="square">
            <a:spAutoFit/>
          </a:bodyPr>
          <a:lstStyle/>
          <a:p>
            <a:r>
              <a:rPr lang="ja-JP" altLang="en-US" sz="2800" dirty="0" smtClean="0"/>
              <a:t>同じく視</a:t>
            </a:r>
            <a:r>
              <a:rPr lang="ja-JP" altLang="en-US" sz="2800" dirty="0"/>
              <a:t>床下部の前方には睡眠中枢が後方には覚醒中枢がある</a:t>
            </a:r>
          </a:p>
        </p:txBody>
      </p:sp>
    </p:spTree>
    <p:extLst>
      <p:ext uri="{BB962C8B-B14F-4D97-AF65-F5344CB8AC3E}">
        <p14:creationId xmlns:p14="http://schemas.microsoft.com/office/powerpoint/2010/main" val="235233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smtClean="0"/>
              <a:t>左図：覚醒は多くの神経系によって維持されている。右図：睡眠中は視床下部のＶＬＰＯが多くの神経系を抑制している。</a:t>
            </a:r>
            <a:endParaRPr kumimoji="1" lang="ja-JP" altLang="en-US" sz="2400"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050" y="1456005"/>
            <a:ext cx="4515074" cy="460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0" y="1618190"/>
            <a:ext cx="51546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5971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睡眠障害の分類</a:t>
            </a:r>
            <a:endParaRPr kumimoji="1" lang="ja-JP" altLang="en-US" dirty="0"/>
          </a:p>
        </p:txBody>
      </p:sp>
      <p:sp>
        <p:nvSpPr>
          <p:cNvPr id="4" name="コンテンツ プレースホルダー 3"/>
          <p:cNvSpPr>
            <a:spLocks noGrp="1"/>
          </p:cNvSpPr>
          <p:nvPr>
            <p:ph idx="1"/>
          </p:nvPr>
        </p:nvSpPr>
        <p:spPr/>
        <p:txBody>
          <a:bodyPr/>
          <a:lstStyle/>
          <a:p>
            <a:r>
              <a:rPr lang="ja-JP" altLang="en-US" dirty="0">
                <a:latin typeface="+mn-ea"/>
              </a:rPr>
              <a:t>睡眠</a:t>
            </a:r>
            <a:r>
              <a:rPr lang="ja-JP" altLang="en-US" dirty="0" smtClean="0">
                <a:latin typeface="+mn-ea"/>
              </a:rPr>
              <a:t>異常：睡眠</a:t>
            </a:r>
            <a:r>
              <a:rPr lang="ja-JP" altLang="en-US" dirty="0">
                <a:latin typeface="+mn-ea"/>
              </a:rPr>
              <a:t>自体が疾患であるものを指す。</a:t>
            </a:r>
            <a:r>
              <a:rPr lang="ja-JP" altLang="en-US" dirty="0">
                <a:solidFill>
                  <a:srgbClr val="FF0000"/>
                </a:solidFill>
                <a:latin typeface="+mn-ea"/>
              </a:rPr>
              <a:t>不眠症</a:t>
            </a:r>
            <a:r>
              <a:rPr lang="ja-JP" altLang="en-US" dirty="0">
                <a:latin typeface="+mn-ea"/>
              </a:rPr>
              <a:t>、</a:t>
            </a:r>
            <a:r>
              <a:rPr lang="ja-JP" altLang="en-US" dirty="0" smtClean="0">
                <a:latin typeface="+mn-ea"/>
              </a:rPr>
              <a:t>ナルコレプシー（過眠症）、</a:t>
            </a:r>
            <a:r>
              <a:rPr lang="ja-JP" altLang="en-US" dirty="0">
                <a:latin typeface="+mn-ea"/>
              </a:rPr>
              <a:t>睡眠時無呼吸</a:t>
            </a:r>
            <a:r>
              <a:rPr lang="ja-JP" altLang="en-US" dirty="0" smtClean="0">
                <a:latin typeface="+mn-ea"/>
              </a:rPr>
              <a:t>症候群、</a:t>
            </a:r>
            <a:r>
              <a:rPr lang="zh-Hant" altLang="en-US" dirty="0">
                <a:solidFill>
                  <a:srgbClr val="FF0000"/>
                </a:solidFill>
                <a:latin typeface="+mn-ea"/>
              </a:rPr>
              <a:t>睡眠相後退症候群</a:t>
            </a:r>
            <a:r>
              <a:rPr lang="ja-JP" altLang="en-US" dirty="0" smtClean="0">
                <a:latin typeface="+mn-ea"/>
              </a:rPr>
              <a:t>など。</a:t>
            </a:r>
            <a:endParaRPr lang="en-US" altLang="ja-JP" dirty="0" smtClean="0">
              <a:latin typeface="+mn-ea"/>
            </a:endParaRPr>
          </a:p>
          <a:p>
            <a:endParaRPr lang="en-US" altLang="ja-JP" dirty="0" smtClean="0">
              <a:latin typeface="+mn-ea"/>
            </a:endParaRPr>
          </a:p>
          <a:p>
            <a:r>
              <a:rPr lang="ja-JP" altLang="en-US" dirty="0">
                <a:latin typeface="+mn-ea"/>
              </a:rPr>
              <a:t>睡眠時</a:t>
            </a:r>
            <a:r>
              <a:rPr lang="ja-JP" altLang="en-US" dirty="0" smtClean="0">
                <a:latin typeface="+mn-ea"/>
              </a:rPr>
              <a:t>随伴症：睡眠中</a:t>
            </a:r>
            <a:r>
              <a:rPr lang="ja-JP" altLang="en-US" dirty="0">
                <a:latin typeface="+mn-ea"/>
              </a:rPr>
              <a:t>に見られる異常な行動</a:t>
            </a:r>
            <a:r>
              <a:rPr lang="ja-JP" altLang="en-US" dirty="0" smtClean="0">
                <a:latin typeface="+mn-ea"/>
              </a:rPr>
              <a:t>。</a:t>
            </a:r>
            <a:r>
              <a:rPr lang="ja-JP" altLang="en-US" dirty="0" smtClean="0">
                <a:solidFill>
                  <a:srgbClr val="FF0000"/>
                </a:solidFill>
                <a:latin typeface="+mn-ea"/>
              </a:rPr>
              <a:t>夢中遊行（夢遊病）、レム睡眠関連行動障害、むずむず脚症候群</a:t>
            </a:r>
            <a:r>
              <a:rPr lang="ja-JP" altLang="en-US" dirty="0" smtClean="0">
                <a:latin typeface="+mn-ea"/>
              </a:rPr>
              <a:t>など。</a:t>
            </a:r>
            <a:endParaRPr kumimoji="1" lang="ja-JP" altLang="en-US" dirty="0">
              <a:latin typeface="+mn-ea"/>
            </a:endParaRPr>
          </a:p>
        </p:txBody>
      </p:sp>
    </p:spTree>
    <p:extLst>
      <p:ext uri="{BB962C8B-B14F-4D97-AF65-F5344CB8AC3E}">
        <p14:creationId xmlns:p14="http://schemas.microsoft.com/office/powerpoint/2010/main" val="195331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睡眠障害の一部の説明：</a:t>
            </a:r>
            <a:endParaRPr kumimoji="1" lang="ja-JP" altLang="en-US" dirty="0"/>
          </a:p>
        </p:txBody>
      </p:sp>
      <p:sp>
        <p:nvSpPr>
          <p:cNvPr id="5" name="コンテンツ プレースホルダー 4"/>
          <p:cNvSpPr>
            <a:spLocks noGrp="1"/>
          </p:cNvSpPr>
          <p:nvPr>
            <p:ph idx="1"/>
          </p:nvPr>
        </p:nvSpPr>
        <p:spPr/>
        <p:txBody>
          <a:bodyPr>
            <a:normAutofit fontScale="92500" lnSpcReduction="20000"/>
          </a:bodyPr>
          <a:lstStyle/>
          <a:p>
            <a:r>
              <a:rPr lang="zh-Hant" altLang="en-US" dirty="0"/>
              <a:t>睡眠相後退</a:t>
            </a:r>
            <a:r>
              <a:rPr lang="zh-Hant" altLang="en-US" dirty="0" smtClean="0"/>
              <a:t>症候群</a:t>
            </a:r>
            <a:r>
              <a:rPr lang="ja-JP" altLang="en-US" dirty="0" smtClean="0"/>
              <a:t>：宵っ張りの朝寝坊の極端な例で、思春期頃から多い。</a:t>
            </a:r>
            <a:endParaRPr kumimoji="1" lang="en-US" altLang="ja-JP" dirty="0"/>
          </a:p>
          <a:p>
            <a:r>
              <a:rPr kumimoji="1" lang="ja-JP" altLang="en-US" dirty="0" smtClean="0"/>
              <a:t>夢中遊行（夢遊病）は深いノンレム睡眠からおこり、小児に多い</a:t>
            </a:r>
            <a:endParaRPr lang="en-US" altLang="ja-JP" dirty="0"/>
          </a:p>
          <a:p>
            <a:r>
              <a:rPr kumimoji="1" lang="ja-JP" altLang="en-US" dirty="0" smtClean="0"/>
              <a:t>レム睡眠行動障害はレム睡眠から起こり、高齢者に多い</a:t>
            </a:r>
            <a:endParaRPr kumimoji="1" lang="en-US" altLang="ja-JP" dirty="0" smtClean="0"/>
          </a:p>
          <a:p>
            <a:r>
              <a:rPr lang="ja-JP" altLang="en-US" dirty="0">
                <a:latin typeface="Times" charset="0"/>
                <a:ea typeface="Osaka" charset="0"/>
                <a:cs typeface="Osaka" charset="0"/>
              </a:rPr>
              <a:t>むずむず脚症候群</a:t>
            </a:r>
            <a:endParaRPr lang="en-US" altLang="ja-JP" dirty="0">
              <a:latin typeface="Times" charset="0"/>
              <a:ea typeface="Osaka" charset="0"/>
              <a:cs typeface="Osaka" charset="0"/>
            </a:endParaRPr>
          </a:p>
          <a:p>
            <a:r>
              <a:rPr lang="ja-JP" altLang="en-US" dirty="0">
                <a:latin typeface="Times" charset="0"/>
                <a:ea typeface="Osaka" charset="0"/>
                <a:cs typeface="Osaka" charset="0"/>
              </a:rPr>
              <a:t>就床時刻頃から、足がむずむずして眠れなくなる。朝や昼間はまし。足を動かしたり、歩いたりすると軽減するがいよいよ入眠には不利。</a:t>
            </a:r>
            <a:endParaRPr kumimoji="1" lang="ja-JP" altLang="en-US" dirty="0"/>
          </a:p>
        </p:txBody>
      </p:sp>
    </p:spTree>
    <p:extLst>
      <p:ext uri="{BB962C8B-B14F-4D97-AF65-F5344CB8AC3E}">
        <p14:creationId xmlns:p14="http://schemas.microsoft.com/office/powerpoint/2010/main" val="261839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762000"/>
          </a:xfrm>
        </p:spPr>
        <p:txBody>
          <a:bodyPr/>
          <a:lstStyle/>
          <a:p>
            <a:r>
              <a:rPr lang="ja-JP" altLang="en-US">
                <a:latin typeface="Times" charset="0"/>
                <a:ea typeface="Osaka" charset="0"/>
                <a:cs typeface="Osaka" charset="0"/>
              </a:rPr>
              <a:t>高齢者の不眠</a:t>
            </a:r>
          </a:p>
        </p:txBody>
      </p:sp>
      <p:sp>
        <p:nvSpPr>
          <p:cNvPr id="32770" name="Rectangle 3"/>
          <p:cNvSpPr>
            <a:spLocks noGrp="1" noChangeArrowheads="1"/>
          </p:cNvSpPr>
          <p:nvPr>
            <p:ph type="body" idx="1"/>
          </p:nvPr>
        </p:nvSpPr>
        <p:spPr>
          <a:xfrm>
            <a:off x="685800" y="1219200"/>
            <a:ext cx="7772400" cy="4876800"/>
          </a:xfrm>
        </p:spPr>
        <p:txBody>
          <a:bodyPr/>
          <a:lstStyle/>
          <a:p>
            <a:r>
              <a:rPr lang="ja-JP" altLang="en-US" sz="2800">
                <a:latin typeface="Times" charset="0"/>
                <a:ea typeface="Osaka" charset="0"/>
                <a:cs typeface="Osaka" charset="0"/>
              </a:rPr>
              <a:t>加齢によって概日リズム自体に乱れが生じる。</a:t>
            </a:r>
            <a:endParaRPr lang="en-US" altLang="ja-JP" sz="2800">
              <a:latin typeface="Times" charset="0"/>
              <a:ea typeface="Osaka" charset="0"/>
              <a:cs typeface="Osaka" charset="0"/>
            </a:endParaRPr>
          </a:p>
          <a:p>
            <a:r>
              <a:rPr lang="ja-JP" altLang="en-US" sz="2800">
                <a:latin typeface="Times" charset="0"/>
                <a:ea typeface="Osaka" charset="0"/>
                <a:cs typeface="Osaka" charset="0"/>
              </a:rPr>
              <a:t>覚醒・睡眠の持続が共に困難。故に早寝、早起き傾向に</a:t>
            </a:r>
            <a:endParaRPr lang="en-US" altLang="ja-JP" sz="2800">
              <a:latin typeface="Times" charset="0"/>
              <a:ea typeface="Osaka" charset="0"/>
              <a:cs typeface="Osaka" charset="0"/>
            </a:endParaRPr>
          </a:p>
          <a:p>
            <a:r>
              <a:rPr lang="ja-JP" altLang="en-US" sz="2800">
                <a:latin typeface="Times" charset="0"/>
                <a:ea typeface="Osaka" charset="0"/>
                <a:cs typeface="Osaka" charset="0"/>
              </a:rPr>
              <a:t>社会生活から離れていて、生活のリズムを維持しにくい。</a:t>
            </a:r>
            <a:endParaRPr lang="en-US" altLang="ja-JP" sz="2800">
              <a:latin typeface="Times" charset="0"/>
              <a:ea typeface="Osaka" charset="0"/>
              <a:cs typeface="Osaka" charset="0"/>
            </a:endParaRPr>
          </a:p>
          <a:p>
            <a:r>
              <a:rPr lang="ja-JP" altLang="en-US" sz="2800">
                <a:latin typeface="Times" charset="0"/>
                <a:ea typeface="Osaka" charset="0"/>
                <a:cs typeface="Osaka" charset="0"/>
              </a:rPr>
              <a:t>入眠困難よりも中途覚醒、早朝覚醒の頻度が高い。</a:t>
            </a:r>
            <a:endParaRPr lang="en-US" altLang="ja-JP" sz="2800">
              <a:latin typeface="Times" charset="0"/>
              <a:ea typeface="Osaka" charset="0"/>
              <a:cs typeface="Osaka" charset="0"/>
            </a:endParaRPr>
          </a:p>
          <a:p>
            <a:r>
              <a:rPr lang="ja-JP" altLang="en-US" sz="2800">
                <a:latin typeface="Times" charset="0"/>
                <a:ea typeface="Osaka" charset="0"/>
                <a:cs typeface="Osaka" charset="0"/>
              </a:rPr>
              <a:t>うつ病の合併も他世代より高率</a:t>
            </a:r>
            <a:endParaRPr lang="en-US" altLang="ja-JP" sz="2800">
              <a:latin typeface="Times" charset="0"/>
              <a:ea typeface="Osaka" charset="0"/>
              <a:cs typeface="Osaka" charset="0"/>
            </a:endParaRPr>
          </a:p>
          <a:p>
            <a:endParaRPr lang="ja-JP" altLang="en-US" sz="2800">
              <a:latin typeface="Times" charset="0"/>
              <a:ea typeface="Osaka" charset="0"/>
              <a:cs typeface="Osaka" charset="0"/>
            </a:endParaRPr>
          </a:p>
        </p:txBody>
      </p:sp>
    </p:spTree>
    <p:extLst>
      <p:ext uri="{BB962C8B-B14F-4D97-AF65-F5344CB8AC3E}">
        <p14:creationId xmlns:p14="http://schemas.microsoft.com/office/powerpoint/2010/main" val="2882169862"/>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23</TotalTime>
  <Words>1185</Words>
  <Application>Microsoft Office PowerPoint</Application>
  <PresentationFormat>画面に合わせる (4:3)</PresentationFormat>
  <Paragraphs>150</Paragraphs>
  <Slides>16</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ホワイト</vt:lpstr>
      <vt:lpstr>ワークシート</vt:lpstr>
      <vt:lpstr>睡眠にまつわるよもやま話</vt:lpstr>
      <vt:lpstr>睡眠についての有名な古典的研究</vt:lpstr>
      <vt:lpstr>ヒトの24時間の睡眠−覚醒パターン（斜線部が睡眠）</vt:lpstr>
      <vt:lpstr>若年成人と老年者の睡眠経過の比較（縦軸が睡眠の深さ）</vt:lpstr>
      <vt:lpstr>視床下部の視交叉上核に主な体内時計があり全身に信号を伝えています</vt:lpstr>
      <vt:lpstr>左図：覚醒は多くの神経系によって維持されている。右図：睡眠中は視床下部のＶＬＰＯが多くの神経系を抑制している。</vt:lpstr>
      <vt:lpstr>睡眠障害の分類</vt:lpstr>
      <vt:lpstr>睡眠障害の一部の説明：</vt:lpstr>
      <vt:lpstr>高齢者の不眠</vt:lpstr>
      <vt:lpstr>不眠をもたらす生活習慣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睡眠にまつわるよもやま話</dc:title>
  <dc:creator>神林</dc:creator>
  <cp:lastModifiedBy>megumi</cp:lastModifiedBy>
  <cp:revision>6</cp:revision>
  <dcterms:created xsi:type="dcterms:W3CDTF">2013-03-18T08:27:24Z</dcterms:created>
  <dcterms:modified xsi:type="dcterms:W3CDTF">2013-03-24T23:39:35Z</dcterms:modified>
</cp:coreProperties>
</file>